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0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11.xml" ContentType="application/vnd.openxmlformats-officedocument.presentationml.tag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.xml" ContentType="application/vnd.openxmlformats-officedocument.themeOverride+xml"/>
  <Override PartName="/ppt/tags/tag63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2.xml" ContentType="application/vnd.openxmlformats-officedocument.themeOverride+xml"/>
  <Override PartName="/ppt/tags/tag124.xml" ContentType="application/vnd.openxmlformats-officedocument.presentationml.tags+xml"/>
  <Override PartName="/ppt/notesSlides/notesSlide1.xml" ContentType="application/vnd.openxmlformats-officedocument.presentationml.notesSlide+xml"/>
  <Override PartName="/ppt/tags/tag126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110.xml" ContentType="application/vnd.openxmlformats-officedocument.presentationml.tags+xml"/>
  <Override PartName="/ppt/tags/tag1140.xml" ContentType="application/vnd.openxmlformats-officedocument.presentationml.tags+xml"/>
  <Override PartName="/ppt/tags/tag1160.xml" ContentType="application/vnd.openxmlformats-officedocument.presentationml.tags+xml"/>
  <Override PartName="/ppt/tags/tag1180.xml" ContentType="application/vnd.openxmlformats-officedocument.presentationml.tags+xml"/>
  <Override PartName="/ppt/tags/tag120.xml" ContentType="application/vnd.openxmlformats-officedocument.presentationml.tags+xml"/>
  <Override PartName="/ppt/tags/tag123.xml" ContentType="application/vnd.openxmlformats-officedocument.presentationml.tags+xml"/>
  <Override PartName="/ppt/tags/tag125.xml" ContentType="application/vnd.openxmlformats-officedocument.presentationml.tags+xml"/>
  <Override PartName="/ppt/tags/tag127.xml" ContentType="application/vnd.openxmlformats-officedocument.presentationml.tags+xml"/>
  <Override PartName="/ppt/tags/tag2930.xml" ContentType="application/vnd.openxmlformats-officedocument.presentationml.tags+xml"/>
  <Override PartName="/ppt/tags/tag2950.xml" ContentType="application/vnd.openxmlformats-officedocument.presentationml.tags+xml"/>
  <Override PartName="/ppt/tags/tag2970.xml" ContentType="application/vnd.openxmlformats-officedocument.presentationml.tags+xml"/>
  <Override PartName="/ppt/tags/tag2990.xml" ContentType="application/vnd.openxmlformats-officedocument.presentationml.tags+xml"/>
  <Override PartName="/ppt/tags/tag3010.xml" ContentType="application/vnd.openxmlformats-officedocument.presentationml.tags+xml"/>
  <Override PartName="/ppt/tags/tag303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1"/>
  </p:notesMasterIdLst>
  <p:sldIdLst>
    <p:sldId id="514" r:id="rId2"/>
    <p:sldId id="515" r:id="rId3"/>
    <p:sldId id="516" r:id="rId4"/>
    <p:sldId id="517" r:id="rId5"/>
    <p:sldId id="518" r:id="rId6"/>
    <p:sldId id="520" r:id="rId7"/>
    <p:sldId id="519" r:id="rId8"/>
    <p:sldId id="521" r:id="rId9"/>
    <p:sldId id="522" r:id="rId10"/>
    <p:sldId id="523" r:id="rId11"/>
    <p:sldId id="367" r:id="rId12"/>
    <p:sldId id="371" r:id="rId13"/>
    <p:sldId id="429" r:id="rId14"/>
    <p:sldId id="437" r:id="rId15"/>
    <p:sldId id="430" r:id="rId16"/>
    <p:sldId id="426" r:id="rId17"/>
    <p:sldId id="375" r:id="rId18"/>
    <p:sldId id="433" r:id="rId19"/>
    <p:sldId id="434" r:id="rId20"/>
    <p:sldId id="372" r:id="rId21"/>
    <p:sldId id="378" r:id="rId22"/>
    <p:sldId id="374" r:id="rId23"/>
    <p:sldId id="376" r:id="rId24"/>
    <p:sldId id="377" r:id="rId25"/>
    <p:sldId id="379" r:id="rId26"/>
    <p:sldId id="370" r:id="rId27"/>
    <p:sldId id="431" r:id="rId28"/>
    <p:sldId id="440" r:id="rId29"/>
    <p:sldId id="428" r:id="rId30"/>
    <p:sldId id="395" r:id="rId31"/>
    <p:sldId id="396" r:id="rId32"/>
    <p:sldId id="397" r:id="rId33"/>
    <p:sldId id="398" r:id="rId34"/>
    <p:sldId id="399" r:id="rId35"/>
    <p:sldId id="400" r:id="rId36"/>
    <p:sldId id="418" r:id="rId37"/>
    <p:sldId id="419" r:id="rId38"/>
    <p:sldId id="409" r:id="rId39"/>
    <p:sldId id="413" r:id="rId40"/>
    <p:sldId id="401" r:id="rId41"/>
    <p:sldId id="404" r:id="rId42"/>
    <p:sldId id="436" r:id="rId43"/>
    <p:sldId id="403" r:id="rId44"/>
    <p:sldId id="420" r:id="rId45"/>
    <p:sldId id="421" r:id="rId46"/>
    <p:sldId id="414" r:id="rId47"/>
    <p:sldId id="415" r:id="rId48"/>
    <p:sldId id="416" r:id="rId49"/>
    <p:sldId id="405" r:id="rId50"/>
    <p:sldId id="407" r:id="rId51"/>
    <p:sldId id="435" r:id="rId52"/>
    <p:sldId id="408" r:id="rId53"/>
    <p:sldId id="417" r:id="rId54"/>
    <p:sldId id="258" r:id="rId55"/>
    <p:sldId id="422" r:id="rId56"/>
    <p:sldId id="423" r:id="rId57"/>
    <p:sldId id="259" r:id="rId58"/>
    <p:sldId id="424" r:id="rId59"/>
    <p:sldId id="307" r:id="rId60"/>
    <p:sldId id="324" r:id="rId61"/>
    <p:sldId id="369" r:id="rId62"/>
    <p:sldId id="389" r:id="rId63"/>
    <p:sldId id="406" r:id="rId64"/>
    <p:sldId id="441" r:id="rId65"/>
    <p:sldId id="386" r:id="rId66"/>
    <p:sldId id="387" r:id="rId67"/>
    <p:sldId id="388" r:id="rId68"/>
    <p:sldId id="390" r:id="rId69"/>
    <p:sldId id="391" r:id="rId70"/>
    <p:sldId id="392" r:id="rId71"/>
    <p:sldId id="393" r:id="rId72"/>
    <p:sldId id="432" r:id="rId73"/>
    <p:sldId id="385" r:id="rId74"/>
    <p:sldId id="384" r:id="rId75"/>
    <p:sldId id="383" r:id="rId76"/>
    <p:sldId id="380" r:id="rId77"/>
    <p:sldId id="381" r:id="rId78"/>
    <p:sldId id="382" r:id="rId79"/>
    <p:sldId id="513" r:id="rId80"/>
    <p:sldId id="394" r:id="rId81"/>
    <p:sldId id="411" r:id="rId82"/>
    <p:sldId id="412" r:id="rId83"/>
    <p:sldId id="327" r:id="rId84"/>
    <p:sldId id="444" r:id="rId85"/>
    <p:sldId id="331" r:id="rId86"/>
    <p:sldId id="332" r:id="rId87"/>
    <p:sldId id="438" r:id="rId88"/>
    <p:sldId id="442" r:id="rId89"/>
    <p:sldId id="443" r:id="rId90"/>
  </p:sldIdLst>
  <p:sldSz cx="12192000" cy="6858000"/>
  <p:notesSz cx="6858000" cy="9144000"/>
  <p:custDataLst>
    <p:tags r:id="rId9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图表总览" id="{C6FA3C3A-AF7C-427B-9EBD-0F1C942769E6}">
          <p14:sldIdLst>
            <p14:sldId id="514"/>
            <p14:sldId id="515"/>
            <p14:sldId id="516"/>
            <p14:sldId id="517"/>
            <p14:sldId id="518"/>
            <p14:sldId id="520"/>
            <p14:sldId id="519"/>
            <p14:sldId id="521"/>
            <p14:sldId id="522"/>
            <p14:sldId id="523"/>
          </p14:sldIdLst>
        </p14:section>
        <p14:section name="折线图" id="{6679B61B-9430-4D5F-B1FD-BB824B369A8D}">
          <p14:sldIdLst>
            <p14:sldId id="367"/>
            <p14:sldId id="371"/>
            <p14:sldId id="429"/>
            <p14:sldId id="437"/>
            <p14:sldId id="430"/>
            <p14:sldId id="426"/>
            <p14:sldId id="375"/>
            <p14:sldId id="433"/>
            <p14:sldId id="434"/>
            <p14:sldId id="372"/>
            <p14:sldId id="378"/>
            <p14:sldId id="374"/>
            <p14:sldId id="376"/>
            <p14:sldId id="377"/>
            <p14:sldId id="379"/>
          </p14:sldIdLst>
        </p14:section>
        <p14:section name="直方图/堆积图" id="{29FC433F-3348-4D52-984A-6879EE288146}">
          <p14:sldIdLst>
            <p14:sldId id="370"/>
            <p14:sldId id="431"/>
            <p14:sldId id="440"/>
            <p14:sldId id="428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散点图" id="{54238401-41BF-459B-A47F-130D89C8EE4D}">
          <p14:sldIdLst>
            <p14:sldId id="418"/>
            <p14:sldId id="419"/>
          </p14:sldIdLst>
        </p14:section>
        <p14:section name="箱型图" id="{887F07BE-D383-4E7E-A14F-6EA4B980FD91}">
          <p14:sldIdLst>
            <p14:sldId id="409"/>
            <p14:sldId id="413"/>
          </p14:sldIdLst>
        </p14:section>
        <p14:section name="饼图" id="{E887D923-33BD-4E7C-BE66-F1D626FC0696}">
          <p14:sldIdLst>
            <p14:sldId id="401"/>
            <p14:sldId id="404"/>
            <p14:sldId id="436"/>
            <p14:sldId id="403"/>
          </p14:sldIdLst>
        </p14:section>
        <p14:section name="雷达图" id="{09CA1F66-06F1-4415-86C7-751705C0E9EE}">
          <p14:sldIdLst>
            <p14:sldId id="420"/>
            <p14:sldId id="421"/>
          </p14:sldIdLst>
        </p14:section>
        <p14:section name="词云图" id="{0413623E-D1AB-40D4-9939-913495353AEC}">
          <p14:sldIdLst>
            <p14:sldId id="414"/>
            <p14:sldId id="415"/>
            <p14:sldId id="416"/>
          </p14:sldIdLst>
        </p14:section>
        <p14:section name="层次图/分子图" id="{004CB1BC-39C4-4D77-8E62-F348FEC45929}">
          <p14:sldIdLst>
            <p14:sldId id="405"/>
            <p14:sldId id="407"/>
            <p14:sldId id="435"/>
            <p14:sldId id="408"/>
            <p14:sldId id="417"/>
            <p14:sldId id="258"/>
          </p14:sldIdLst>
        </p14:section>
        <p14:section name="金字塔图/三角图" id="{C0A7709F-446F-41F6-86E1-D90B2D1BB269}">
          <p14:sldIdLst>
            <p14:sldId id="422"/>
            <p14:sldId id="423"/>
            <p14:sldId id="259"/>
          </p14:sldIdLst>
        </p14:section>
        <p14:section name="热力图/地图" id="{44852595-A3CC-4213-885E-A374C9AB400A}">
          <p14:sldIdLst>
            <p14:sldId id="424"/>
            <p14:sldId id="307"/>
            <p14:sldId id="324"/>
          </p14:sldIdLst>
        </p14:section>
        <p14:section name="流程图" id="{8BD2746F-1AE6-4004-8FAE-8015FEAE308B}">
          <p14:sldIdLst>
            <p14:sldId id="369"/>
            <p14:sldId id="389"/>
            <p14:sldId id="406"/>
            <p14:sldId id="441"/>
            <p14:sldId id="386"/>
            <p14:sldId id="387"/>
            <p14:sldId id="388"/>
            <p14:sldId id="390"/>
            <p14:sldId id="391"/>
            <p14:sldId id="392"/>
            <p14:sldId id="393"/>
            <p14:sldId id="432"/>
            <p14:sldId id="385"/>
            <p14:sldId id="384"/>
          </p14:sldIdLst>
        </p14:section>
        <p14:section name="思维导图" id="{5A1E6B62-593C-48B4-9D5C-B974F0567697}">
          <p14:sldIdLst>
            <p14:sldId id="383"/>
            <p14:sldId id="380"/>
            <p14:sldId id="381"/>
            <p14:sldId id="382"/>
            <p14:sldId id="513"/>
            <p14:sldId id="394"/>
            <p14:sldId id="411"/>
            <p14:sldId id="412"/>
            <p14:sldId id="327"/>
          </p14:sldIdLst>
        </p14:section>
        <p14:section name="表格" id="{371B2FE4-04D8-45E0-A9F1-F3A5EDE232F5}">
          <p14:sldIdLst>
            <p14:sldId id="444"/>
            <p14:sldId id="331"/>
            <p14:sldId id="332"/>
            <p14:sldId id="438"/>
            <p14:sldId id="442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ACC"/>
    <a:srgbClr val="5C883F"/>
    <a:srgbClr val="538234"/>
    <a:srgbClr val="C5E0B3"/>
    <a:srgbClr val="A8D18D"/>
    <a:srgbClr val="EFF6EB"/>
    <a:srgbClr val="F2F8ED"/>
    <a:srgbClr val="C35A11"/>
    <a:srgbClr val="7D7C77"/>
    <a:srgbClr val="1F4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99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5105;&#24405;&#30340;&#35838;\&#32472;&#22270;&#23454;&#25805;&#31995;&#21015;\&#25968;&#2545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ocuments\temp\Problem_C_Data_Wordle(1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2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ocuments\temp\&#25972;&#21512;&#21518;&#30340;&#34920;(2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ocuments\temp\&#25972;&#21512;&#21518;&#30340;&#34920;(2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../embeddings/oleObject1.bin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4037;&#20316;&#31807;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../embeddings/oleObject2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5105;&#24405;&#30340;&#35838;\&#32472;&#22270;&#23454;&#25805;&#31995;&#21015;\&#25968;&#2545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38382;&#39064;1.2&#30340;&#34920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5105;&#24405;&#30340;&#35838;\&#32472;&#22270;&#23454;&#25805;&#31995;&#21015;\&#25968;&#2545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6368;&#21021;&#29256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ocuments\temp\Problem_C_Data_Wordle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4037;&#20316;&#31807;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5968;&#25454;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8175\Desktop\&#26368;&#32456;&#29256;&#35797;&#38169;\&#25968;&#25454;&#22788;&#29702;\&#25968;&#25454;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300" b="1"/>
              <a:t>Refugee</a:t>
            </a:r>
            <a:r>
              <a:rPr lang="en-US" altLang="zh-CN" sz="1300" b="1" baseline="0"/>
              <a:t> Sress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Sheet1!$F$4</c:f>
              <c:strCache>
                <c:ptCount val="1"/>
                <c:pt idx="0">
                  <c:v>USA</c:v>
                </c:pt>
              </c:strCache>
            </c:strRef>
          </c:tx>
          <c:spPr>
            <a:ln w="28575" cap="rnd">
              <a:solidFill>
                <a:srgbClr val="EFC653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EFC653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Sheet1!$F$5:$F$15</c:f>
              <c:numCache>
                <c:formatCode>General</c:formatCode>
                <c:ptCount val="11"/>
                <c:pt idx="0">
                  <c:v>14</c:v>
                </c:pt>
                <c:pt idx="1">
                  <c:v>17</c:v>
                </c:pt>
                <c:pt idx="2">
                  <c:v>6</c:v>
                </c:pt>
                <c:pt idx="3">
                  <c:v>20</c:v>
                </c:pt>
                <c:pt idx="4">
                  <c:v>12</c:v>
                </c:pt>
                <c:pt idx="5">
                  <c:v>12</c:v>
                </c:pt>
                <c:pt idx="6">
                  <c:v>11</c:v>
                </c:pt>
                <c:pt idx="7">
                  <c:v>9</c:v>
                </c:pt>
                <c:pt idx="8">
                  <c:v>10</c:v>
                </c:pt>
                <c:pt idx="9">
                  <c:v>12</c:v>
                </c:pt>
                <c:pt idx="10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DB-4128-B669-5187F894B8DC}"/>
            </c:ext>
          </c:extLst>
        </c:ser>
        <c:ser>
          <c:idx val="1"/>
          <c:order val="1"/>
          <c:tx>
            <c:strRef>
              <c:f>Sheet1!$G$4</c:f>
              <c:strCache>
                <c:ptCount val="1"/>
                <c:pt idx="0">
                  <c:v>Italy</c:v>
                </c:pt>
              </c:strCache>
            </c:strRef>
          </c:tx>
          <c:spPr>
            <a:ln w="31750" cap="rnd">
              <a:solidFill>
                <a:srgbClr val="A1BF64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A1BF64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Sheet1!$G$5:$G$15</c:f>
              <c:numCache>
                <c:formatCode>General</c:formatCode>
                <c:ptCount val="11"/>
                <c:pt idx="0">
                  <c:v>18</c:v>
                </c:pt>
                <c:pt idx="1">
                  <c:v>17</c:v>
                </c:pt>
                <c:pt idx="2">
                  <c:v>18</c:v>
                </c:pt>
                <c:pt idx="3">
                  <c:v>13</c:v>
                </c:pt>
                <c:pt idx="4">
                  <c:v>8</c:v>
                </c:pt>
                <c:pt idx="5">
                  <c:v>17</c:v>
                </c:pt>
                <c:pt idx="6">
                  <c:v>17</c:v>
                </c:pt>
                <c:pt idx="7">
                  <c:v>6</c:v>
                </c:pt>
                <c:pt idx="8">
                  <c:v>6</c:v>
                </c:pt>
                <c:pt idx="9">
                  <c:v>8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DB-4128-B669-5187F894B8DC}"/>
            </c:ext>
          </c:extLst>
        </c:ser>
        <c:ser>
          <c:idx val="2"/>
          <c:order val="2"/>
          <c:tx>
            <c:strRef>
              <c:f>Sheet1!$H$4</c:f>
              <c:strCache>
                <c:ptCount val="1"/>
                <c:pt idx="0">
                  <c:v>Hungary</c:v>
                </c:pt>
              </c:strCache>
            </c:strRef>
          </c:tx>
          <c:spPr>
            <a:ln w="31750" cap="rnd">
              <a:solidFill>
                <a:srgbClr val="DD8C32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DD8C32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Sheet1!$H$5:$H$15</c:f>
              <c:numCache>
                <c:formatCode>General</c:formatCode>
                <c:ptCount val="11"/>
                <c:pt idx="0">
                  <c:v>13</c:v>
                </c:pt>
                <c:pt idx="1">
                  <c:v>18</c:v>
                </c:pt>
                <c:pt idx="2">
                  <c:v>15</c:v>
                </c:pt>
                <c:pt idx="3">
                  <c:v>10</c:v>
                </c:pt>
                <c:pt idx="4">
                  <c:v>17</c:v>
                </c:pt>
                <c:pt idx="5">
                  <c:v>10</c:v>
                </c:pt>
                <c:pt idx="6">
                  <c:v>15</c:v>
                </c:pt>
                <c:pt idx="7">
                  <c:v>13</c:v>
                </c:pt>
                <c:pt idx="8">
                  <c:v>15</c:v>
                </c:pt>
                <c:pt idx="9">
                  <c:v>10</c:v>
                </c:pt>
                <c:pt idx="10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DB-4128-B669-5187F894B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7194495"/>
        <c:axId val="837182015"/>
      </c:lineChart>
      <c:catAx>
        <c:axId val="83719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7182015"/>
        <c:crosses val="autoZero"/>
        <c:auto val="1"/>
        <c:lblAlgn val="ctr"/>
        <c:lblOffset val="100"/>
        <c:noMultiLvlLbl val="0"/>
      </c:catAx>
      <c:valAx>
        <c:axId val="837182015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7194495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1750"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Sheet1!$V$1</c:f>
              <c:strCache>
                <c:ptCount val="1"/>
                <c:pt idx="0">
                  <c:v>Eazy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Sheet1!$U$2:$U$360</c:f>
              <c:numCache>
                <c:formatCode>yyyy/m/d</c:formatCode>
                <c:ptCount val="359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Sheet1!$V$2:$V$360</c:f>
              <c:numCache>
                <c:formatCode>General</c:formatCode>
                <c:ptCount val="359"/>
                <c:pt idx="0">
                  <c:v>27</c:v>
                </c:pt>
                <c:pt idx="1">
                  <c:v>29</c:v>
                </c:pt>
                <c:pt idx="2">
                  <c:v>17</c:v>
                </c:pt>
                <c:pt idx="3">
                  <c:v>21</c:v>
                </c:pt>
                <c:pt idx="4">
                  <c:v>45</c:v>
                </c:pt>
                <c:pt idx="5">
                  <c:v>20</c:v>
                </c:pt>
                <c:pt idx="6">
                  <c:v>16</c:v>
                </c:pt>
                <c:pt idx="7">
                  <c:v>26</c:v>
                </c:pt>
                <c:pt idx="8">
                  <c:v>45</c:v>
                </c:pt>
                <c:pt idx="9">
                  <c:v>42</c:v>
                </c:pt>
                <c:pt idx="10">
                  <c:v>41</c:v>
                </c:pt>
                <c:pt idx="11">
                  <c:v>14</c:v>
                </c:pt>
                <c:pt idx="12">
                  <c:v>54</c:v>
                </c:pt>
                <c:pt idx="13">
                  <c:v>38</c:v>
                </c:pt>
                <c:pt idx="14">
                  <c:v>39</c:v>
                </c:pt>
                <c:pt idx="15">
                  <c:v>21</c:v>
                </c:pt>
                <c:pt idx="16">
                  <c:v>34</c:v>
                </c:pt>
                <c:pt idx="17">
                  <c:v>13</c:v>
                </c:pt>
                <c:pt idx="18">
                  <c:v>32</c:v>
                </c:pt>
                <c:pt idx="19">
                  <c:v>27</c:v>
                </c:pt>
                <c:pt idx="20">
                  <c:v>39</c:v>
                </c:pt>
                <c:pt idx="21">
                  <c:v>22</c:v>
                </c:pt>
                <c:pt idx="22">
                  <c:v>37</c:v>
                </c:pt>
                <c:pt idx="23">
                  <c:v>20</c:v>
                </c:pt>
                <c:pt idx="24">
                  <c:v>36</c:v>
                </c:pt>
                <c:pt idx="25">
                  <c:v>48</c:v>
                </c:pt>
                <c:pt idx="26">
                  <c:v>48</c:v>
                </c:pt>
                <c:pt idx="27">
                  <c:v>30</c:v>
                </c:pt>
                <c:pt idx="28">
                  <c:v>39</c:v>
                </c:pt>
                <c:pt idx="29">
                  <c:v>27</c:v>
                </c:pt>
                <c:pt idx="30">
                  <c:v>21</c:v>
                </c:pt>
                <c:pt idx="31">
                  <c:v>17</c:v>
                </c:pt>
                <c:pt idx="32">
                  <c:v>31</c:v>
                </c:pt>
                <c:pt idx="33">
                  <c:v>28</c:v>
                </c:pt>
                <c:pt idx="34">
                  <c:v>35</c:v>
                </c:pt>
                <c:pt idx="35">
                  <c:v>23</c:v>
                </c:pt>
                <c:pt idx="36">
                  <c:v>31</c:v>
                </c:pt>
                <c:pt idx="37">
                  <c:v>36</c:v>
                </c:pt>
                <c:pt idx="38">
                  <c:v>32</c:v>
                </c:pt>
                <c:pt idx="39">
                  <c:v>32</c:v>
                </c:pt>
                <c:pt idx="40">
                  <c:v>25</c:v>
                </c:pt>
                <c:pt idx="41">
                  <c:v>23</c:v>
                </c:pt>
                <c:pt idx="42">
                  <c:v>19</c:v>
                </c:pt>
                <c:pt idx="43">
                  <c:v>10</c:v>
                </c:pt>
                <c:pt idx="44">
                  <c:v>26</c:v>
                </c:pt>
                <c:pt idx="45">
                  <c:v>36</c:v>
                </c:pt>
                <c:pt idx="46">
                  <c:v>53</c:v>
                </c:pt>
                <c:pt idx="47">
                  <c:v>22</c:v>
                </c:pt>
                <c:pt idx="48">
                  <c:v>28</c:v>
                </c:pt>
                <c:pt idx="49">
                  <c:v>13</c:v>
                </c:pt>
                <c:pt idx="50">
                  <c:v>32</c:v>
                </c:pt>
                <c:pt idx="51">
                  <c:v>43</c:v>
                </c:pt>
                <c:pt idx="52">
                  <c:v>39</c:v>
                </c:pt>
                <c:pt idx="53">
                  <c:v>20</c:v>
                </c:pt>
                <c:pt idx="54">
                  <c:v>34</c:v>
                </c:pt>
                <c:pt idx="55">
                  <c:v>38</c:v>
                </c:pt>
                <c:pt idx="56">
                  <c:v>26</c:v>
                </c:pt>
                <c:pt idx="57">
                  <c:v>35</c:v>
                </c:pt>
                <c:pt idx="58">
                  <c:v>42</c:v>
                </c:pt>
                <c:pt idx="59">
                  <c:v>40</c:v>
                </c:pt>
                <c:pt idx="60">
                  <c:v>24</c:v>
                </c:pt>
                <c:pt idx="61">
                  <c:v>32</c:v>
                </c:pt>
                <c:pt idx="62">
                  <c:v>39</c:v>
                </c:pt>
                <c:pt idx="63">
                  <c:v>21</c:v>
                </c:pt>
                <c:pt idx="64">
                  <c:v>37</c:v>
                </c:pt>
                <c:pt idx="65">
                  <c:v>28</c:v>
                </c:pt>
                <c:pt idx="66">
                  <c:v>24</c:v>
                </c:pt>
                <c:pt idx="67">
                  <c:v>49</c:v>
                </c:pt>
                <c:pt idx="68">
                  <c:v>27</c:v>
                </c:pt>
                <c:pt idx="69">
                  <c:v>24</c:v>
                </c:pt>
                <c:pt idx="70">
                  <c:v>40</c:v>
                </c:pt>
                <c:pt idx="71">
                  <c:v>26</c:v>
                </c:pt>
                <c:pt idx="72">
                  <c:v>24</c:v>
                </c:pt>
                <c:pt idx="73">
                  <c:v>52</c:v>
                </c:pt>
                <c:pt idx="74">
                  <c:v>21</c:v>
                </c:pt>
                <c:pt idx="75">
                  <c:v>27</c:v>
                </c:pt>
                <c:pt idx="76">
                  <c:v>50</c:v>
                </c:pt>
                <c:pt idx="77">
                  <c:v>34</c:v>
                </c:pt>
                <c:pt idx="78">
                  <c:v>15</c:v>
                </c:pt>
                <c:pt idx="79">
                  <c:v>21</c:v>
                </c:pt>
                <c:pt idx="80">
                  <c:v>24</c:v>
                </c:pt>
                <c:pt idx="81">
                  <c:v>20</c:v>
                </c:pt>
                <c:pt idx="82">
                  <c:v>21</c:v>
                </c:pt>
                <c:pt idx="83">
                  <c:v>11</c:v>
                </c:pt>
                <c:pt idx="84">
                  <c:v>24</c:v>
                </c:pt>
                <c:pt idx="85">
                  <c:v>50</c:v>
                </c:pt>
                <c:pt idx="86">
                  <c:v>12</c:v>
                </c:pt>
                <c:pt idx="87">
                  <c:v>19</c:v>
                </c:pt>
                <c:pt idx="88">
                  <c:v>16</c:v>
                </c:pt>
                <c:pt idx="89">
                  <c:v>15</c:v>
                </c:pt>
                <c:pt idx="90">
                  <c:v>16</c:v>
                </c:pt>
                <c:pt idx="91">
                  <c:v>36</c:v>
                </c:pt>
                <c:pt idx="92">
                  <c:v>59</c:v>
                </c:pt>
                <c:pt idx="93">
                  <c:v>42</c:v>
                </c:pt>
                <c:pt idx="94">
                  <c:v>23</c:v>
                </c:pt>
                <c:pt idx="95">
                  <c:v>30</c:v>
                </c:pt>
                <c:pt idx="96">
                  <c:v>34</c:v>
                </c:pt>
                <c:pt idx="97">
                  <c:v>30</c:v>
                </c:pt>
                <c:pt idx="98">
                  <c:v>34</c:v>
                </c:pt>
                <c:pt idx="99">
                  <c:v>22</c:v>
                </c:pt>
                <c:pt idx="100">
                  <c:v>24</c:v>
                </c:pt>
                <c:pt idx="101">
                  <c:v>39</c:v>
                </c:pt>
                <c:pt idx="102">
                  <c:v>12</c:v>
                </c:pt>
                <c:pt idx="103">
                  <c:v>25</c:v>
                </c:pt>
                <c:pt idx="104">
                  <c:v>13</c:v>
                </c:pt>
                <c:pt idx="105">
                  <c:v>60</c:v>
                </c:pt>
                <c:pt idx="106">
                  <c:v>32</c:v>
                </c:pt>
                <c:pt idx="107">
                  <c:v>34</c:v>
                </c:pt>
                <c:pt idx="108">
                  <c:v>16</c:v>
                </c:pt>
                <c:pt idx="109">
                  <c:v>46</c:v>
                </c:pt>
                <c:pt idx="110">
                  <c:v>32</c:v>
                </c:pt>
                <c:pt idx="111">
                  <c:v>14</c:v>
                </c:pt>
                <c:pt idx="112">
                  <c:v>55</c:v>
                </c:pt>
                <c:pt idx="113">
                  <c:v>12</c:v>
                </c:pt>
                <c:pt idx="114">
                  <c:v>10</c:v>
                </c:pt>
                <c:pt idx="115">
                  <c:v>34</c:v>
                </c:pt>
                <c:pt idx="116">
                  <c:v>33</c:v>
                </c:pt>
                <c:pt idx="117">
                  <c:v>60</c:v>
                </c:pt>
                <c:pt idx="118">
                  <c:v>19</c:v>
                </c:pt>
                <c:pt idx="119">
                  <c:v>24</c:v>
                </c:pt>
                <c:pt idx="120">
                  <c:v>28</c:v>
                </c:pt>
                <c:pt idx="121">
                  <c:v>12</c:v>
                </c:pt>
                <c:pt idx="122">
                  <c:v>47</c:v>
                </c:pt>
                <c:pt idx="123">
                  <c:v>18</c:v>
                </c:pt>
                <c:pt idx="124">
                  <c:v>35</c:v>
                </c:pt>
                <c:pt idx="125">
                  <c:v>18</c:v>
                </c:pt>
                <c:pt idx="126">
                  <c:v>39</c:v>
                </c:pt>
                <c:pt idx="127">
                  <c:v>42</c:v>
                </c:pt>
                <c:pt idx="128">
                  <c:v>20</c:v>
                </c:pt>
                <c:pt idx="129">
                  <c:v>16</c:v>
                </c:pt>
                <c:pt idx="130">
                  <c:v>26</c:v>
                </c:pt>
                <c:pt idx="131">
                  <c:v>42</c:v>
                </c:pt>
                <c:pt idx="132">
                  <c:v>23</c:v>
                </c:pt>
                <c:pt idx="133">
                  <c:v>22</c:v>
                </c:pt>
                <c:pt idx="134">
                  <c:v>38</c:v>
                </c:pt>
                <c:pt idx="135">
                  <c:v>34</c:v>
                </c:pt>
                <c:pt idx="136">
                  <c:v>30</c:v>
                </c:pt>
                <c:pt idx="137">
                  <c:v>31</c:v>
                </c:pt>
                <c:pt idx="138">
                  <c:v>11</c:v>
                </c:pt>
                <c:pt idx="139">
                  <c:v>35</c:v>
                </c:pt>
                <c:pt idx="140">
                  <c:v>44</c:v>
                </c:pt>
                <c:pt idx="141">
                  <c:v>31</c:v>
                </c:pt>
                <c:pt idx="142">
                  <c:v>23</c:v>
                </c:pt>
                <c:pt idx="143">
                  <c:v>34</c:v>
                </c:pt>
                <c:pt idx="144">
                  <c:v>33</c:v>
                </c:pt>
                <c:pt idx="145">
                  <c:v>26</c:v>
                </c:pt>
                <c:pt idx="146">
                  <c:v>18</c:v>
                </c:pt>
                <c:pt idx="147">
                  <c:v>52</c:v>
                </c:pt>
                <c:pt idx="148">
                  <c:v>27</c:v>
                </c:pt>
                <c:pt idx="149">
                  <c:v>34</c:v>
                </c:pt>
                <c:pt idx="150">
                  <c:v>16</c:v>
                </c:pt>
                <c:pt idx="151">
                  <c:v>23</c:v>
                </c:pt>
                <c:pt idx="152">
                  <c:v>28</c:v>
                </c:pt>
                <c:pt idx="153">
                  <c:v>29</c:v>
                </c:pt>
                <c:pt idx="154">
                  <c:v>29</c:v>
                </c:pt>
                <c:pt idx="155">
                  <c:v>14</c:v>
                </c:pt>
                <c:pt idx="156">
                  <c:v>43</c:v>
                </c:pt>
                <c:pt idx="157">
                  <c:v>30</c:v>
                </c:pt>
                <c:pt idx="158">
                  <c:v>52</c:v>
                </c:pt>
                <c:pt idx="159">
                  <c:v>25</c:v>
                </c:pt>
                <c:pt idx="160">
                  <c:v>37</c:v>
                </c:pt>
                <c:pt idx="161">
                  <c:v>29</c:v>
                </c:pt>
                <c:pt idx="162">
                  <c:v>10</c:v>
                </c:pt>
                <c:pt idx="163">
                  <c:v>39</c:v>
                </c:pt>
                <c:pt idx="164">
                  <c:v>35</c:v>
                </c:pt>
                <c:pt idx="165">
                  <c:v>29</c:v>
                </c:pt>
                <c:pt idx="166">
                  <c:v>26</c:v>
                </c:pt>
                <c:pt idx="167">
                  <c:v>26</c:v>
                </c:pt>
                <c:pt idx="168">
                  <c:v>29</c:v>
                </c:pt>
                <c:pt idx="169">
                  <c:v>22</c:v>
                </c:pt>
                <c:pt idx="170">
                  <c:v>46</c:v>
                </c:pt>
                <c:pt idx="171">
                  <c:v>30</c:v>
                </c:pt>
                <c:pt idx="172">
                  <c:v>18</c:v>
                </c:pt>
                <c:pt idx="173">
                  <c:v>6</c:v>
                </c:pt>
                <c:pt idx="174">
                  <c:v>13</c:v>
                </c:pt>
                <c:pt idx="175">
                  <c:v>30</c:v>
                </c:pt>
                <c:pt idx="176">
                  <c:v>17</c:v>
                </c:pt>
                <c:pt idx="177">
                  <c:v>19</c:v>
                </c:pt>
                <c:pt idx="178">
                  <c:v>15</c:v>
                </c:pt>
                <c:pt idx="179">
                  <c:v>32</c:v>
                </c:pt>
                <c:pt idx="180">
                  <c:v>4</c:v>
                </c:pt>
                <c:pt idx="181">
                  <c:v>20</c:v>
                </c:pt>
                <c:pt idx="182">
                  <c:v>30</c:v>
                </c:pt>
                <c:pt idx="183">
                  <c:v>27</c:v>
                </c:pt>
                <c:pt idx="184">
                  <c:v>31</c:v>
                </c:pt>
                <c:pt idx="185">
                  <c:v>16</c:v>
                </c:pt>
                <c:pt idx="186">
                  <c:v>36</c:v>
                </c:pt>
                <c:pt idx="187">
                  <c:v>38</c:v>
                </c:pt>
                <c:pt idx="188">
                  <c:v>20</c:v>
                </c:pt>
                <c:pt idx="189">
                  <c:v>13</c:v>
                </c:pt>
                <c:pt idx="190">
                  <c:v>19</c:v>
                </c:pt>
                <c:pt idx="191">
                  <c:v>21</c:v>
                </c:pt>
                <c:pt idx="192">
                  <c:v>26</c:v>
                </c:pt>
                <c:pt idx="193">
                  <c:v>32</c:v>
                </c:pt>
                <c:pt idx="194">
                  <c:v>18</c:v>
                </c:pt>
                <c:pt idx="195">
                  <c:v>30</c:v>
                </c:pt>
                <c:pt idx="196">
                  <c:v>29</c:v>
                </c:pt>
                <c:pt idx="197">
                  <c:v>20</c:v>
                </c:pt>
                <c:pt idx="198">
                  <c:v>27</c:v>
                </c:pt>
                <c:pt idx="199">
                  <c:v>26</c:v>
                </c:pt>
                <c:pt idx="200">
                  <c:v>17</c:v>
                </c:pt>
                <c:pt idx="201">
                  <c:v>12</c:v>
                </c:pt>
                <c:pt idx="202">
                  <c:v>33</c:v>
                </c:pt>
                <c:pt idx="203">
                  <c:v>35</c:v>
                </c:pt>
                <c:pt idx="204">
                  <c:v>16</c:v>
                </c:pt>
                <c:pt idx="205">
                  <c:v>35</c:v>
                </c:pt>
                <c:pt idx="206">
                  <c:v>25</c:v>
                </c:pt>
                <c:pt idx="207">
                  <c:v>4</c:v>
                </c:pt>
                <c:pt idx="208">
                  <c:v>23</c:v>
                </c:pt>
                <c:pt idx="209">
                  <c:v>26</c:v>
                </c:pt>
                <c:pt idx="210">
                  <c:v>10</c:v>
                </c:pt>
                <c:pt idx="211">
                  <c:v>51</c:v>
                </c:pt>
                <c:pt idx="212">
                  <c:v>18</c:v>
                </c:pt>
                <c:pt idx="213">
                  <c:v>27</c:v>
                </c:pt>
                <c:pt idx="214">
                  <c:v>18</c:v>
                </c:pt>
                <c:pt idx="215">
                  <c:v>24</c:v>
                </c:pt>
                <c:pt idx="216">
                  <c:v>29</c:v>
                </c:pt>
                <c:pt idx="217">
                  <c:v>22</c:v>
                </c:pt>
                <c:pt idx="218">
                  <c:v>12</c:v>
                </c:pt>
                <c:pt idx="219">
                  <c:v>19</c:v>
                </c:pt>
                <c:pt idx="220">
                  <c:v>21</c:v>
                </c:pt>
                <c:pt idx="221">
                  <c:v>22</c:v>
                </c:pt>
                <c:pt idx="222">
                  <c:v>35</c:v>
                </c:pt>
                <c:pt idx="223">
                  <c:v>25</c:v>
                </c:pt>
                <c:pt idx="224">
                  <c:v>27</c:v>
                </c:pt>
                <c:pt idx="225">
                  <c:v>55</c:v>
                </c:pt>
                <c:pt idx="226">
                  <c:v>27</c:v>
                </c:pt>
                <c:pt idx="227">
                  <c:v>40</c:v>
                </c:pt>
                <c:pt idx="228">
                  <c:v>15</c:v>
                </c:pt>
                <c:pt idx="229">
                  <c:v>23</c:v>
                </c:pt>
                <c:pt idx="230">
                  <c:v>38</c:v>
                </c:pt>
                <c:pt idx="231">
                  <c:v>35</c:v>
                </c:pt>
                <c:pt idx="232">
                  <c:v>18</c:v>
                </c:pt>
                <c:pt idx="233">
                  <c:v>13</c:v>
                </c:pt>
                <c:pt idx="234">
                  <c:v>39</c:v>
                </c:pt>
                <c:pt idx="235">
                  <c:v>33</c:v>
                </c:pt>
                <c:pt idx="236">
                  <c:v>17</c:v>
                </c:pt>
                <c:pt idx="237">
                  <c:v>20</c:v>
                </c:pt>
                <c:pt idx="238">
                  <c:v>45</c:v>
                </c:pt>
                <c:pt idx="239">
                  <c:v>10</c:v>
                </c:pt>
                <c:pt idx="240">
                  <c:v>31</c:v>
                </c:pt>
                <c:pt idx="241">
                  <c:v>17</c:v>
                </c:pt>
                <c:pt idx="242">
                  <c:v>23</c:v>
                </c:pt>
                <c:pt idx="243">
                  <c:v>20</c:v>
                </c:pt>
                <c:pt idx="244">
                  <c:v>25</c:v>
                </c:pt>
                <c:pt idx="245">
                  <c:v>37</c:v>
                </c:pt>
                <c:pt idx="246">
                  <c:v>23</c:v>
                </c:pt>
                <c:pt idx="247">
                  <c:v>15</c:v>
                </c:pt>
                <c:pt idx="248">
                  <c:v>8</c:v>
                </c:pt>
                <c:pt idx="249">
                  <c:v>22</c:v>
                </c:pt>
                <c:pt idx="250">
                  <c:v>30</c:v>
                </c:pt>
                <c:pt idx="251">
                  <c:v>45</c:v>
                </c:pt>
                <c:pt idx="252">
                  <c:v>4</c:v>
                </c:pt>
                <c:pt idx="253">
                  <c:v>48</c:v>
                </c:pt>
                <c:pt idx="254">
                  <c:v>46</c:v>
                </c:pt>
                <c:pt idx="255">
                  <c:v>29</c:v>
                </c:pt>
                <c:pt idx="256">
                  <c:v>26</c:v>
                </c:pt>
                <c:pt idx="257">
                  <c:v>35</c:v>
                </c:pt>
                <c:pt idx="258">
                  <c:v>50</c:v>
                </c:pt>
                <c:pt idx="259">
                  <c:v>36</c:v>
                </c:pt>
                <c:pt idx="260">
                  <c:v>44</c:v>
                </c:pt>
                <c:pt idx="261">
                  <c:v>35</c:v>
                </c:pt>
                <c:pt idx="262">
                  <c:v>28</c:v>
                </c:pt>
                <c:pt idx="263">
                  <c:v>20</c:v>
                </c:pt>
                <c:pt idx="264">
                  <c:v>24</c:v>
                </c:pt>
                <c:pt idx="265">
                  <c:v>27</c:v>
                </c:pt>
                <c:pt idx="266">
                  <c:v>39</c:v>
                </c:pt>
                <c:pt idx="267">
                  <c:v>20</c:v>
                </c:pt>
                <c:pt idx="268">
                  <c:v>34</c:v>
                </c:pt>
                <c:pt idx="269">
                  <c:v>41</c:v>
                </c:pt>
                <c:pt idx="270">
                  <c:v>20</c:v>
                </c:pt>
                <c:pt idx="271">
                  <c:v>39</c:v>
                </c:pt>
                <c:pt idx="272">
                  <c:v>49</c:v>
                </c:pt>
                <c:pt idx="273">
                  <c:v>13</c:v>
                </c:pt>
                <c:pt idx="274">
                  <c:v>17</c:v>
                </c:pt>
                <c:pt idx="275">
                  <c:v>15</c:v>
                </c:pt>
                <c:pt idx="276">
                  <c:v>15</c:v>
                </c:pt>
                <c:pt idx="277">
                  <c:v>32</c:v>
                </c:pt>
                <c:pt idx="278">
                  <c:v>15</c:v>
                </c:pt>
                <c:pt idx="279">
                  <c:v>28</c:v>
                </c:pt>
                <c:pt idx="280">
                  <c:v>26</c:v>
                </c:pt>
                <c:pt idx="281">
                  <c:v>25</c:v>
                </c:pt>
                <c:pt idx="282">
                  <c:v>38</c:v>
                </c:pt>
                <c:pt idx="283">
                  <c:v>47</c:v>
                </c:pt>
                <c:pt idx="284">
                  <c:v>29</c:v>
                </c:pt>
                <c:pt idx="285">
                  <c:v>26</c:v>
                </c:pt>
                <c:pt idx="286">
                  <c:v>34</c:v>
                </c:pt>
                <c:pt idx="287">
                  <c:v>22</c:v>
                </c:pt>
                <c:pt idx="288">
                  <c:v>39</c:v>
                </c:pt>
                <c:pt idx="289">
                  <c:v>5</c:v>
                </c:pt>
                <c:pt idx="290">
                  <c:v>34</c:v>
                </c:pt>
                <c:pt idx="291">
                  <c:v>15</c:v>
                </c:pt>
                <c:pt idx="292">
                  <c:v>34</c:v>
                </c:pt>
                <c:pt idx="293">
                  <c:v>26</c:v>
                </c:pt>
                <c:pt idx="294">
                  <c:v>35</c:v>
                </c:pt>
                <c:pt idx="295">
                  <c:v>18</c:v>
                </c:pt>
                <c:pt idx="296">
                  <c:v>13</c:v>
                </c:pt>
                <c:pt idx="297">
                  <c:v>29</c:v>
                </c:pt>
                <c:pt idx="298">
                  <c:v>15</c:v>
                </c:pt>
                <c:pt idx="299">
                  <c:v>36</c:v>
                </c:pt>
                <c:pt idx="300">
                  <c:v>50</c:v>
                </c:pt>
                <c:pt idx="301">
                  <c:v>39</c:v>
                </c:pt>
                <c:pt idx="302">
                  <c:v>47</c:v>
                </c:pt>
                <c:pt idx="303">
                  <c:v>51</c:v>
                </c:pt>
                <c:pt idx="304">
                  <c:v>32</c:v>
                </c:pt>
                <c:pt idx="305">
                  <c:v>28</c:v>
                </c:pt>
                <c:pt idx="306">
                  <c:v>55</c:v>
                </c:pt>
                <c:pt idx="307">
                  <c:v>43</c:v>
                </c:pt>
                <c:pt idx="308">
                  <c:v>30</c:v>
                </c:pt>
                <c:pt idx="309">
                  <c:v>26</c:v>
                </c:pt>
                <c:pt idx="310">
                  <c:v>33</c:v>
                </c:pt>
                <c:pt idx="311">
                  <c:v>33</c:v>
                </c:pt>
                <c:pt idx="312">
                  <c:v>26</c:v>
                </c:pt>
                <c:pt idx="313">
                  <c:v>21</c:v>
                </c:pt>
                <c:pt idx="314">
                  <c:v>49</c:v>
                </c:pt>
                <c:pt idx="315">
                  <c:v>25</c:v>
                </c:pt>
                <c:pt idx="316">
                  <c:v>33</c:v>
                </c:pt>
                <c:pt idx="317">
                  <c:v>24</c:v>
                </c:pt>
                <c:pt idx="318">
                  <c:v>24</c:v>
                </c:pt>
                <c:pt idx="319">
                  <c:v>37</c:v>
                </c:pt>
                <c:pt idx="320">
                  <c:v>45</c:v>
                </c:pt>
                <c:pt idx="321">
                  <c:v>40</c:v>
                </c:pt>
                <c:pt idx="322">
                  <c:v>36</c:v>
                </c:pt>
                <c:pt idx="323">
                  <c:v>54</c:v>
                </c:pt>
                <c:pt idx="324">
                  <c:v>34</c:v>
                </c:pt>
                <c:pt idx="325">
                  <c:v>48</c:v>
                </c:pt>
                <c:pt idx="326">
                  <c:v>22</c:v>
                </c:pt>
                <c:pt idx="327">
                  <c:v>36</c:v>
                </c:pt>
                <c:pt idx="328">
                  <c:v>13</c:v>
                </c:pt>
                <c:pt idx="329">
                  <c:v>36</c:v>
                </c:pt>
                <c:pt idx="330">
                  <c:v>39</c:v>
                </c:pt>
                <c:pt idx="331">
                  <c:v>51</c:v>
                </c:pt>
                <c:pt idx="332">
                  <c:v>12</c:v>
                </c:pt>
                <c:pt idx="333">
                  <c:v>28</c:v>
                </c:pt>
                <c:pt idx="334">
                  <c:v>35</c:v>
                </c:pt>
                <c:pt idx="335">
                  <c:v>22</c:v>
                </c:pt>
                <c:pt idx="336">
                  <c:v>46</c:v>
                </c:pt>
                <c:pt idx="337">
                  <c:v>21</c:v>
                </c:pt>
                <c:pt idx="338">
                  <c:v>32</c:v>
                </c:pt>
                <c:pt idx="339">
                  <c:v>33</c:v>
                </c:pt>
                <c:pt idx="340">
                  <c:v>37</c:v>
                </c:pt>
                <c:pt idx="341">
                  <c:v>23</c:v>
                </c:pt>
                <c:pt idx="342">
                  <c:v>34</c:v>
                </c:pt>
                <c:pt idx="343">
                  <c:v>30</c:v>
                </c:pt>
                <c:pt idx="344">
                  <c:v>46</c:v>
                </c:pt>
                <c:pt idx="345">
                  <c:v>36</c:v>
                </c:pt>
                <c:pt idx="346">
                  <c:v>49</c:v>
                </c:pt>
                <c:pt idx="347">
                  <c:v>58</c:v>
                </c:pt>
                <c:pt idx="348">
                  <c:v>37</c:v>
                </c:pt>
                <c:pt idx="349">
                  <c:v>14</c:v>
                </c:pt>
                <c:pt idx="350">
                  <c:v>33</c:v>
                </c:pt>
                <c:pt idx="351">
                  <c:v>47</c:v>
                </c:pt>
                <c:pt idx="352">
                  <c:v>26</c:v>
                </c:pt>
                <c:pt idx="353">
                  <c:v>10</c:v>
                </c:pt>
                <c:pt idx="354">
                  <c:v>19</c:v>
                </c:pt>
                <c:pt idx="355">
                  <c:v>24</c:v>
                </c:pt>
                <c:pt idx="356">
                  <c:v>18</c:v>
                </c:pt>
                <c:pt idx="357">
                  <c:v>25</c:v>
                </c:pt>
                <c:pt idx="35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00-4CBA-AE58-33132915AF29}"/>
            </c:ext>
          </c:extLst>
        </c:ser>
        <c:ser>
          <c:idx val="1"/>
          <c:order val="1"/>
          <c:tx>
            <c:strRef>
              <c:f>Sheet1!$W$1</c:f>
              <c:strCache>
                <c:ptCount val="1"/>
                <c:pt idx="0">
                  <c:v>Medium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Sheet1!$U$2:$U$360</c:f>
              <c:numCache>
                <c:formatCode>yyyy/m/d</c:formatCode>
                <c:ptCount val="359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Sheet1!$W$2:$W$360</c:f>
              <c:numCache>
                <c:formatCode>General</c:formatCode>
                <c:ptCount val="359"/>
                <c:pt idx="0">
                  <c:v>63</c:v>
                </c:pt>
                <c:pt idx="1">
                  <c:v>55</c:v>
                </c:pt>
                <c:pt idx="2">
                  <c:v>57</c:v>
                </c:pt>
                <c:pt idx="3">
                  <c:v>60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54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55</c:v>
                </c:pt>
                <c:pt idx="12">
                  <c:v>40</c:v>
                </c:pt>
                <c:pt idx="13">
                  <c:v>54</c:v>
                </c:pt>
                <c:pt idx="14">
                  <c:v>52</c:v>
                </c:pt>
                <c:pt idx="15">
                  <c:v>62</c:v>
                </c:pt>
                <c:pt idx="16">
                  <c:v>58</c:v>
                </c:pt>
                <c:pt idx="17">
                  <c:v>62</c:v>
                </c:pt>
                <c:pt idx="18">
                  <c:v>57</c:v>
                </c:pt>
                <c:pt idx="19">
                  <c:v>61</c:v>
                </c:pt>
                <c:pt idx="20">
                  <c:v>52</c:v>
                </c:pt>
                <c:pt idx="21">
                  <c:v>57</c:v>
                </c:pt>
                <c:pt idx="22">
                  <c:v>55</c:v>
                </c:pt>
                <c:pt idx="23">
                  <c:v>66</c:v>
                </c:pt>
                <c:pt idx="24">
                  <c:v>46</c:v>
                </c:pt>
                <c:pt idx="25">
                  <c:v>45</c:v>
                </c:pt>
                <c:pt idx="26">
                  <c:v>45</c:v>
                </c:pt>
                <c:pt idx="27">
                  <c:v>53</c:v>
                </c:pt>
                <c:pt idx="28">
                  <c:v>50</c:v>
                </c:pt>
                <c:pt idx="29">
                  <c:v>61</c:v>
                </c:pt>
                <c:pt idx="30">
                  <c:v>60</c:v>
                </c:pt>
                <c:pt idx="31">
                  <c:v>54</c:v>
                </c:pt>
                <c:pt idx="32">
                  <c:v>48</c:v>
                </c:pt>
                <c:pt idx="33">
                  <c:v>59</c:v>
                </c:pt>
                <c:pt idx="34">
                  <c:v>53</c:v>
                </c:pt>
                <c:pt idx="35">
                  <c:v>58</c:v>
                </c:pt>
                <c:pt idx="36">
                  <c:v>58</c:v>
                </c:pt>
                <c:pt idx="37">
                  <c:v>55</c:v>
                </c:pt>
                <c:pt idx="38">
                  <c:v>55</c:v>
                </c:pt>
                <c:pt idx="39">
                  <c:v>55</c:v>
                </c:pt>
                <c:pt idx="40">
                  <c:v>57</c:v>
                </c:pt>
                <c:pt idx="41">
                  <c:v>47</c:v>
                </c:pt>
                <c:pt idx="42">
                  <c:v>56</c:v>
                </c:pt>
                <c:pt idx="43">
                  <c:v>50</c:v>
                </c:pt>
                <c:pt idx="44">
                  <c:v>58</c:v>
                </c:pt>
                <c:pt idx="45">
                  <c:v>51</c:v>
                </c:pt>
                <c:pt idx="46">
                  <c:v>42</c:v>
                </c:pt>
                <c:pt idx="47">
                  <c:v>49</c:v>
                </c:pt>
                <c:pt idx="48">
                  <c:v>57</c:v>
                </c:pt>
                <c:pt idx="49">
                  <c:v>62</c:v>
                </c:pt>
                <c:pt idx="50">
                  <c:v>56</c:v>
                </c:pt>
                <c:pt idx="51">
                  <c:v>49</c:v>
                </c:pt>
                <c:pt idx="52">
                  <c:v>54</c:v>
                </c:pt>
                <c:pt idx="53">
                  <c:v>65</c:v>
                </c:pt>
                <c:pt idx="54">
                  <c:v>52</c:v>
                </c:pt>
                <c:pt idx="55">
                  <c:v>53</c:v>
                </c:pt>
                <c:pt idx="56">
                  <c:v>61</c:v>
                </c:pt>
                <c:pt idx="57">
                  <c:v>51</c:v>
                </c:pt>
                <c:pt idx="58">
                  <c:v>51</c:v>
                </c:pt>
                <c:pt idx="59">
                  <c:v>53</c:v>
                </c:pt>
                <c:pt idx="60">
                  <c:v>59</c:v>
                </c:pt>
                <c:pt idx="61">
                  <c:v>59</c:v>
                </c:pt>
                <c:pt idx="62">
                  <c:v>53</c:v>
                </c:pt>
                <c:pt idx="63">
                  <c:v>35</c:v>
                </c:pt>
                <c:pt idx="64">
                  <c:v>55</c:v>
                </c:pt>
                <c:pt idx="65">
                  <c:v>60</c:v>
                </c:pt>
                <c:pt idx="66">
                  <c:v>61</c:v>
                </c:pt>
                <c:pt idx="67">
                  <c:v>46</c:v>
                </c:pt>
                <c:pt idx="68">
                  <c:v>41</c:v>
                </c:pt>
                <c:pt idx="69">
                  <c:v>56</c:v>
                </c:pt>
                <c:pt idx="70">
                  <c:v>53</c:v>
                </c:pt>
                <c:pt idx="71">
                  <c:v>58</c:v>
                </c:pt>
                <c:pt idx="72">
                  <c:v>60</c:v>
                </c:pt>
                <c:pt idx="73">
                  <c:v>43</c:v>
                </c:pt>
                <c:pt idx="74">
                  <c:v>63</c:v>
                </c:pt>
                <c:pt idx="75">
                  <c:v>61</c:v>
                </c:pt>
                <c:pt idx="76">
                  <c:v>45</c:v>
                </c:pt>
                <c:pt idx="77">
                  <c:v>56</c:v>
                </c:pt>
                <c:pt idx="78">
                  <c:v>64</c:v>
                </c:pt>
                <c:pt idx="79">
                  <c:v>70</c:v>
                </c:pt>
                <c:pt idx="80">
                  <c:v>42</c:v>
                </c:pt>
                <c:pt idx="81">
                  <c:v>58</c:v>
                </c:pt>
                <c:pt idx="82">
                  <c:v>51</c:v>
                </c:pt>
                <c:pt idx="83">
                  <c:v>58</c:v>
                </c:pt>
                <c:pt idx="84">
                  <c:v>53</c:v>
                </c:pt>
                <c:pt idx="85">
                  <c:v>43</c:v>
                </c:pt>
                <c:pt idx="86">
                  <c:v>56</c:v>
                </c:pt>
                <c:pt idx="87">
                  <c:v>61</c:v>
                </c:pt>
                <c:pt idx="88">
                  <c:v>64</c:v>
                </c:pt>
                <c:pt idx="89">
                  <c:v>66</c:v>
                </c:pt>
                <c:pt idx="90">
                  <c:v>62</c:v>
                </c:pt>
                <c:pt idx="91">
                  <c:v>47</c:v>
                </c:pt>
                <c:pt idx="92">
                  <c:v>37</c:v>
                </c:pt>
                <c:pt idx="93">
                  <c:v>52</c:v>
                </c:pt>
                <c:pt idx="94">
                  <c:v>60</c:v>
                </c:pt>
                <c:pt idx="95">
                  <c:v>59</c:v>
                </c:pt>
                <c:pt idx="96">
                  <c:v>60</c:v>
                </c:pt>
                <c:pt idx="97">
                  <c:v>59</c:v>
                </c:pt>
                <c:pt idx="98">
                  <c:v>46</c:v>
                </c:pt>
                <c:pt idx="99">
                  <c:v>68</c:v>
                </c:pt>
                <c:pt idx="100">
                  <c:v>62</c:v>
                </c:pt>
                <c:pt idx="101">
                  <c:v>54</c:v>
                </c:pt>
                <c:pt idx="102">
                  <c:v>38</c:v>
                </c:pt>
                <c:pt idx="103">
                  <c:v>61</c:v>
                </c:pt>
                <c:pt idx="104">
                  <c:v>63</c:v>
                </c:pt>
                <c:pt idx="105">
                  <c:v>38</c:v>
                </c:pt>
                <c:pt idx="106">
                  <c:v>57</c:v>
                </c:pt>
                <c:pt idx="107">
                  <c:v>56</c:v>
                </c:pt>
                <c:pt idx="108">
                  <c:v>61</c:v>
                </c:pt>
                <c:pt idx="109">
                  <c:v>47</c:v>
                </c:pt>
                <c:pt idx="110">
                  <c:v>58</c:v>
                </c:pt>
                <c:pt idx="111">
                  <c:v>57</c:v>
                </c:pt>
                <c:pt idx="112">
                  <c:v>40</c:v>
                </c:pt>
                <c:pt idx="113">
                  <c:v>60</c:v>
                </c:pt>
                <c:pt idx="114">
                  <c:v>63</c:v>
                </c:pt>
                <c:pt idx="115">
                  <c:v>53</c:v>
                </c:pt>
                <c:pt idx="116">
                  <c:v>56</c:v>
                </c:pt>
                <c:pt idx="117">
                  <c:v>32</c:v>
                </c:pt>
                <c:pt idx="118">
                  <c:v>50</c:v>
                </c:pt>
                <c:pt idx="119">
                  <c:v>61</c:v>
                </c:pt>
                <c:pt idx="120">
                  <c:v>63</c:v>
                </c:pt>
                <c:pt idx="121">
                  <c:v>64</c:v>
                </c:pt>
                <c:pt idx="122">
                  <c:v>47</c:v>
                </c:pt>
                <c:pt idx="123">
                  <c:v>67</c:v>
                </c:pt>
                <c:pt idx="124">
                  <c:v>53</c:v>
                </c:pt>
                <c:pt idx="125">
                  <c:v>68</c:v>
                </c:pt>
                <c:pt idx="126">
                  <c:v>55</c:v>
                </c:pt>
                <c:pt idx="127">
                  <c:v>52</c:v>
                </c:pt>
                <c:pt idx="128">
                  <c:v>58</c:v>
                </c:pt>
                <c:pt idx="129">
                  <c:v>65</c:v>
                </c:pt>
                <c:pt idx="130">
                  <c:v>63</c:v>
                </c:pt>
                <c:pt idx="131">
                  <c:v>52</c:v>
                </c:pt>
                <c:pt idx="132">
                  <c:v>60</c:v>
                </c:pt>
                <c:pt idx="133">
                  <c:v>54</c:v>
                </c:pt>
                <c:pt idx="134">
                  <c:v>54</c:v>
                </c:pt>
                <c:pt idx="135">
                  <c:v>57</c:v>
                </c:pt>
                <c:pt idx="136">
                  <c:v>59</c:v>
                </c:pt>
                <c:pt idx="137">
                  <c:v>59</c:v>
                </c:pt>
                <c:pt idx="138">
                  <c:v>58</c:v>
                </c:pt>
                <c:pt idx="139">
                  <c:v>55</c:v>
                </c:pt>
                <c:pt idx="140">
                  <c:v>50</c:v>
                </c:pt>
                <c:pt idx="141">
                  <c:v>60</c:v>
                </c:pt>
                <c:pt idx="142">
                  <c:v>62</c:v>
                </c:pt>
                <c:pt idx="143">
                  <c:v>57</c:v>
                </c:pt>
                <c:pt idx="144">
                  <c:v>55</c:v>
                </c:pt>
                <c:pt idx="145">
                  <c:v>57</c:v>
                </c:pt>
                <c:pt idx="146">
                  <c:v>67</c:v>
                </c:pt>
                <c:pt idx="147">
                  <c:v>45</c:v>
                </c:pt>
                <c:pt idx="148">
                  <c:v>60</c:v>
                </c:pt>
                <c:pt idx="149">
                  <c:v>59</c:v>
                </c:pt>
                <c:pt idx="150">
                  <c:v>70</c:v>
                </c:pt>
                <c:pt idx="151">
                  <c:v>68</c:v>
                </c:pt>
                <c:pt idx="152">
                  <c:v>59</c:v>
                </c:pt>
                <c:pt idx="153">
                  <c:v>56</c:v>
                </c:pt>
                <c:pt idx="154">
                  <c:v>63</c:v>
                </c:pt>
                <c:pt idx="155">
                  <c:v>60</c:v>
                </c:pt>
                <c:pt idx="156">
                  <c:v>50</c:v>
                </c:pt>
                <c:pt idx="157">
                  <c:v>61</c:v>
                </c:pt>
                <c:pt idx="158">
                  <c:v>43</c:v>
                </c:pt>
                <c:pt idx="159">
                  <c:v>63</c:v>
                </c:pt>
                <c:pt idx="160">
                  <c:v>57</c:v>
                </c:pt>
                <c:pt idx="161">
                  <c:v>61</c:v>
                </c:pt>
                <c:pt idx="162">
                  <c:v>63</c:v>
                </c:pt>
                <c:pt idx="163">
                  <c:v>51</c:v>
                </c:pt>
                <c:pt idx="164">
                  <c:v>59</c:v>
                </c:pt>
                <c:pt idx="165">
                  <c:v>57</c:v>
                </c:pt>
                <c:pt idx="166">
                  <c:v>60</c:v>
                </c:pt>
                <c:pt idx="167">
                  <c:v>65</c:v>
                </c:pt>
                <c:pt idx="168">
                  <c:v>59</c:v>
                </c:pt>
                <c:pt idx="169">
                  <c:v>68</c:v>
                </c:pt>
                <c:pt idx="170">
                  <c:v>47</c:v>
                </c:pt>
                <c:pt idx="171">
                  <c:v>59</c:v>
                </c:pt>
                <c:pt idx="172">
                  <c:v>62</c:v>
                </c:pt>
                <c:pt idx="173">
                  <c:v>55</c:v>
                </c:pt>
                <c:pt idx="174">
                  <c:v>56</c:v>
                </c:pt>
                <c:pt idx="175">
                  <c:v>63</c:v>
                </c:pt>
                <c:pt idx="176">
                  <c:v>66</c:v>
                </c:pt>
                <c:pt idx="177">
                  <c:v>67</c:v>
                </c:pt>
                <c:pt idx="178">
                  <c:v>56</c:v>
                </c:pt>
                <c:pt idx="179">
                  <c:v>59</c:v>
                </c:pt>
                <c:pt idx="180">
                  <c:v>69</c:v>
                </c:pt>
                <c:pt idx="181">
                  <c:v>63</c:v>
                </c:pt>
                <c:pt idx="182">
                  <c:v>60</c:v>
                </c:pt>
                <c:pt idx="183">
                  <c:v>55</c:v>
                </c:pt>
                <c:pt idx="184">
                  <c:v>59</c:v>
                </c:pt>
                <c:pt idx="185">
                  <c:v>69</c:v>
                </c:pt>
                <c:pt idx="186">
                  <c:v>44</c:v>
                </c:pt>
                <c:pt idx="187">
                  <c:v>56</c:v>
                </c:pt>
                <c:pt idx="188">
                  <c:v>51</c:v>
                </c:pt>
                <c:pt idx="189">
                  <c:v>69</c:v>
                </c:pt>
                <c:pt idx="190">
                  <c:v>69</c:v>
                </c:pt>
                <c:pt idx="191">
                  <c:v>66</c:v>
                </c:pt>
                <c:pt idx="192">
                  <c:v>64</c:v>
                </c:pt>
                <c:pt idx="193">
                  <c:v>59</c:v>
                </c:pt>
                <c:pt idx="194">
                  <c:v>44</c:v>
                </c:pt>
                <c:pt idx="195">
                  <c:v>59</c:v>
                </c:pt>
                <c:pt idx="196">
                  <c:v>64</c:v>
                </c:pt>
                <c:pt idx="197">
                  <c:v>67</c:v>
                </c:pt>
                <c:pt idx="198">
                  <c:v>53</c:v>
                </c:pt>
                <c:pt idx="199">
                  <c:v>58</c:v>
                </c:pt>
                <c:pt idx="200">
                  <c:v>46</c:v>
                </c:pt>
                <c:pt idx="201">
                  <c:v>72</c:v>
                </c:pt>
                <c:pt idx="202">
                  <c:v>53</c:v>
                </c:pt>
                <c:pt idx="203">
                  <c:v>58</c:v>
                </c:pt>
                <c:pt idx="204">
                  <c:v>73</c:v>
                </c:pt>
                <c:pt idx="205">
                  <c:v>52</c:v>
                </c:pt>
                <c:pt idx="206">
                  <c:v>60</c:v>
                </c:pt>
                <c:pt idx="207">
                  <c:v>45</c:v>
                </c:pt>
                <c:pt idx="208">
                  <c:v>60</c:v>
                </c:pt>
                <c:pt idx="209">
                  <c:v>64</c:v>
                </c:pt>
                <c:pt idx="210">
                  <c:v>63</c:v>
                </c:pt>
                <c:pt idx="211">
                  <c:v>44</c:v>
                </c:pt>
                <c:pt idx="212">
                  <c:v>68</c:v>
                </c:pt>
                <c:pt idx="213">
                  <c:v>63</c:v>
                </c:pt>
                <c:pt idx="214">
                  <c:v>68</c:v>
                </c:pt>
                <c:pt idx="215">
                  <c:v>61</c:v>
                </c:pt>
                <c:pt idx="216">
                  <c:v>61</c:v>
                </c:pt>
                <c:pt idx="217">
                  <c:v>61</c:v>
                </c:pt>
                <c:pt idx="218">
                  <c:v>58</c:v>
                </c:pt>
                <c:pt idx="219">
                  <c:v>61</c:v>
                </c:pt>
                <c:pt idx="220">
                  <c:v>57</c:v>
                </c:pt>
                <c:pt idx="221">
                  <c:v>68</c:v>
                </c:pt>
                <c:pt idx="222">
                  <c:v>59</c:v>
                </c:pt>
                <c:pt idx="223">
                  <c:v>68</c:v>
                </c:pt>
                <c:pt idx="224">
                  <c:v>62</c:v>
                </c:pt>
                <c:pt idx="225">
                  <c:v>40</c:v>
                </c:pt>
                <c:pt idx="226">
                  <c:v>51</c:v>
                </c:pt>
                <c:pt idx="227">
                  <c:v>54</c:v>
                </c:pt>
                <c:pt idx="228">
                  <c:v>64</c:v>
                </c:pt>
                <c:pt idx="229">
                  <c:v>67</c:v>
                </c:pt>
                <c:pt idx="230">
                  <c:v>56</c:v>
                </c:pt>
                <c:pt idx="231">
                  <c:v>55</c:v>
                </c:pt>
                <c:pt idx="232">
                  <c:v>62</c:v>
                </c:pt>
                <c:pt idx="233">
                  <c:v>55</c:v>
                </c:pt>
                <c:pt idx="234">
                  <c:v>56</c:v>
                </c:pt>
                <c:pt idx="235">
                  <c:v>61</c:v>
                </c:pt>
                <c:pt idx="236">
                  <c:v>52</c:v>
                </c:pt>
                <c:pt idx="237">
                  <c:v>69</c:v>
                </c:pt>
                <c:pt idx="238">
                  <c:v>50</c:v>
                </c:pt>
                <c:pt idx="239">
                  <c:v>58</c:v>
                </c:pt>
                <c:pt idx="240">
                  <c:v>59</c:v>
                </c:pt>
                <c:pt idx="241">
                  <c:v>76</c:v>
                </c:pt>
                <c:pt idx="242">
                  <c:v>48</c:v>
                </c:pt>
                <c:pt idx="243">
                  <c:v>65</c:v>
                </c:pt>
                <c:pt idx="244">
                  <c:v>54</c:v>
                </c:pt>
                <c:pt idx="245">
                  <c:v>58</c:v>
                </c:pt>
                <c:pt idx="246">
                  <c:v>61</c:v>
                </c:pt>
                <c:pt idx="247">
                  <c:v>70</c:v>
                </c:pt>
                <c:pt idx="248">
                  <c:v>65</c:v>
                </c:pt>
                <c:pt idx="249">
                  <c:v>68</c:v>
                </c:pt>
                <c:pt idx="250">
                  <c:v>64</c:v>
                </c:pt>
                <c:pt idx="251">
                  <c:v>50</c:v>
                </c:pt>
                <c:pt idx="252">
                  <c:v>26</c:v>
                </c:pt>
                <c:pt idx="253">
                  <c:v>48</c:v>
                </c:pt>
                <c:pt idx="254">
                  <c:v>49</c:v>
                </c:pt>
                <c:pt idx="255">
                  <c:v>43</c:v>
                </c:pt>
                <c:pt idx="256">
                  <c:v>60</c:v>
                </c:pt>
                <c:pt idx="257">
                  <c:v>56</c:v>
                </c:pt>
                <c:pt idx="258">
                  <c:v>44</c:v>
                </c:pt>
                <c:pt idx="259">
                  <c:v>58</c:v>
                </c:pt>
                <c:pt idx="260">
                  <c:v>44</c:v>
                </c:pt>
                <c:pt idx="261">
                  <c:v>56</c:v>
                </c:pt>
                <c:pt idx="262">
                  <c:v>62</c:v>
                </c:pt>
                <c:pt idx="263">
                  <c:v>66</c:v>
                </c:pt>
                <c:pt idx="264">
                  <c:v>64</c:v>
                </c:pt>
                <c:pt idx="265">
                  <c:v>60</c:v>
                </c:pt>
                <c:pt idx="266">
                  <c:v>55</c:v>
                </c:pt>
                <c:pt idx="267">
                  <c:v>65</c:v>
                </c:pt>
                <c:pt idx="268">
                  <c:v>60</c:v>
                </c:pt>
                <c:pt idx="269">
                  <c:v>51</c:v>
                </c:pt>
                <c:pt idx="270">
                  <c:v>63</c:v>
                </c:pt>
                <c:pt idx="271">
                  <c:v>54</c:v>
                </c:pt>
                <c:pt idx="272">
                  <c:v>47</c:v>
                </c:pt>
                <c:pt idx="273">
                  <c:v>52</c:v>
                </c:pt>
                <c:pt idx="274">
                  <c:v>66</c:v>
                </c:pt>
                <c:pt idx="275">
                  <c:v>64</c:v>
                </c:pt>
                <c:pt idx="276">
                  <c:v>62</c:v>
                </c:pt>
                <c:pt idx="277">
                  <c:v>59</c:v>
                </c:pt>
                <c:pt idx="278">
                  <c:v>53</c:v>
                </c:pt>
                <c:pt idx="279">
                  <c:v>60</c:v>
                </c:pt>
                <c:pt idx="280">
                  <c:v>68</c:v>
                </c:pt>
                <c:pt idx="281">
                  <c:v>35</c:v>
                </c:pt>
                <c:pt idx="282">
                  <c:v>55</c:v>
                </c:pt>
                <c:pt idx="283">
                  <c:v>48</c:v>
                </c:pt>
                <c:pt idx="284">
                  <c:v>61</c:v>
                </c:pt>
                <c:pt idx="285">
                  <c:v>63</c:v>
                </c:pt>
                <c:pt idx="286">
                  <c:v>60</c:v>
                </c:pt>
                <c:pt idx="287">
                  <c:v>58</c:v>
                </c:pt>
                <c:pt idx="288">
                  <c:v>55</c:v>
                </c:pt>
                <c:pt idx="289">
                  <c:v>41</c:v>
                </c:pt>
                <c:pt idx="290">
                  <c:v>57</c:v>
                </c:pt>
                <c:pt idx="291">
                  <c:v>67</c:v>
                </c:pt>
                <c:pt idx="292">
                  <c:v>58</c:v>
                </c:pt>
                <c:pt idx="293">
                  <c:v>59</c:v>
                </c:pt>
                <c:pt idx="294">
                  <c:v>57</c:v>
                </c:pt>
                <c:pt idx="295">
                  <c:v>64</c:v>
                </c:pt>
                <c:pt idx="296">
                  <c:v>64</c:v>
                </c:pt>
                <c:pt idx="297">
                  <c:v>64</c:v>
                </c:pt>
                <c:pt idx="298">
                  <c:v>70</c:v>
                </c:pt>
                <c:pt idx="299">
                  <c:v>59</c:v>
                </c:pt>
                <c:pt idx="300">
                  <c:v>45</c:v>
                </c:pt>
                <c:pt idx="301">
                  <c:v>58</c:v>
                </c:pt>
                <c:pt idx="302">
                  <c:v>44</c:v>
                </c:pt>
                <c:pt idx="303">
                  <c:v>42</c:v>
                </c:pt>
                <c:pt idx="304">
                  <c:v>59</c:v>
                </c:pt>
                <c:pt idx="305">
                  <c:v>61</c:v>
                </c:pt>
                <c:pt idx="306">
                  <c:v>42</c:v>
                </c:pt>
                <c:pt idx="307">
                  <c:v>51</c:v>
                </c:pt>
                <c:pt idx="308">
                  <c:v>61</c:v>
                </c:pt>
                <c:pt idx="309">
                  <c:v>63</c:v>
                </c:pt>
                <c:pt idx="310">
                  <c:v>51</c:v>
                </c:pt>
                <c:pt idx="311">
                  <c:v>57</c:v>
                </c:pt>
                <c:pt idx="312">
                  <c:v>55</c:v>
                </c:pt>
                <c:pt idx="313">
                  <c:v>47</c:v>
                </c:pt>
                <c:pt idx="314">
                  <c:v>47</c:v>
                </c:pt>
                <c:pt idx="315">
                  <c:v>69</c:v>
                </c:pt>
                <c:pt idx="316">
                  <c:v>57</c:v>
                </c:pt>
                <c:pt idx="317">
                  <c:v>54</c:v>
                </c:pt>
                <c:pt idx="318">
                  <c:v>60</c:v>
                </c:pt>
                <c:pt idx="319">
                  <c:v>53</c:v>
                </c:pt>
                <c:pt idx="320">
                  <c:v>48</c:v>
                </c:pt>
                <c:pt idx="321">
                  <c:v>46</c:v>
                </c:pt>
                <c:pt idx="322">
                  <c:v>58</c:v>
                </c:pt>
                <c:pt idx="323">
                  <c:v>43</c:v>
                </c:pt>
                <c:pt idx="324">
                  <c:v>58</c:v>
                </c:pt>
                <c:pt idx="325">
                  <c:v>48</c:v>
                </c:pt>
                <c:pt idx="326">
                  <c:v>64</c:v>
                </c:pt>
                <c:pt idx="327">
                  <c:v>52</c:v>
                </c:pt>
                <c:pt idx="328">
                  <c:v>71</c:v>
                </c:pt>
                <c:pt idx="329">
                  <c:v>52</c:v>
                </c:pt>
                <c:pt idx="330">
                  <c:v>53</c:v>
                </c:pt>
                <c:pt idx="331">
                  <c:v>44</c:v>
                </c:pt>
                <c:pt idx="332">
                  <c:v>61</c:v>
                </c:pt>
                <c:pt idx="333">
                  <c:v>57</c:v>
                </c:pt>
                <c:pt idx="334">
                  <c:v>55</c:v>
                </c:pt>
                <c:pt idx="335">
                  <c:v>59</c:v>
                </c:pt>
                <c:pt idx="336">
                  <c:v>49</c:v>
                </c:pt>
                <c:pt idx="337">
                  <c:v>70</c:v>
                </c:pt>
                <c:pt idx="338">
                  <c:v>56</c:v>
                </c:pt>
                <c:pt idx="339">
                  <c:v>60</c:v>
                </c:pt>
                <c:pt idx="340">
                  <c:v>57</c:v>
                </c:pt>
                <c:pt idx="341">
                  <c:v>66</c:v>
                </c:pt>
                <c:pt idx="342">
                  <c:v>57</c:v>
                </c:pt>
                <c:pt idx="343">
                  <c:v>56</c:v>
                </c:pt>
                <c:pt idx="344">
                  <c:v>51</c:v>
                </c:pt>
                <c:pt idx="345">
                  <c:v>50</c:v>
                </c:pt>
                <c:pt idx="346">
                  <c:v>40</c:v>
                </c:pt>
                <c:pt idx="347">
                  <c:v>41</c:v>
                </c:pt>
                <c:pt idx="348">
                  <c:v>57</c:v>
                </c:pt>
                <c:pt idx="349">
                  <c:v>68</c:v>
                </c:pt>
                <c:pt idx="350">
                  <c:v>55</c:v>
                </c:pt>
                <c:pt idx="351">
                  <c:v>47</c:v>
                </c:pt>
                <c:pt idx="352">
                  <c:v>63</c:v>
                </c:pt>
                <c:pt idx="353">
                  <c:v>42</c:v>
                </c:pt>
                <c:pt idx="354">
                  <c:v>64</c:v>
                </c:pt>
                <c:pt idx="355">
                  <c:v>65</c:v>
                </c:pt>
                <c:pt idx="356">
                  <c:v>68</c:v>
                </c:pt>
                <c:pt idx="357">
                  <c:v>64</c:v>
                </c:pt>
                <c:pt idx="358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00-4CBA-AE58-33132915AF29}"/>
            </c:ext>
          </c:extLst>
        </c:ser>
        <c:ser>
          <c:idx val="2"/>
          <c:order val="2"/>
          <c:tx>
            <c:strRef>
              <c:f>Sheet1!$X$1</c:f>
              <c:strCache>
                <c:ptCount val="1"/>
                <c:pt idx="0">
                  <c:v>Difficult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Sheet1!$U$2:$U$360</c:f>
              <c:numCache>
                <c:formatCode>yyyy/m/d</c:formatCode>
                <c:ptCount val="359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Sheet1!$X$2:$X$360</c:f>
              <c:numCache>
                <c:formatCode>General</c:formatCode>
                <c:ptCount val="359"/>
                <c:pt idx="0">
                  <c:v>10</c:v>
                </c:pt>
                <c:pt idx="1">
                  <c:v>16</c:v>
                </c:pt>
                <c:pt idx="2">
                  <c:v>26</c:v>
                </c:pt>
                <c:pt idx="3">
                  <c:v>19</c:v>
                </c:pt>
                <c:pt idx="4">
                  <c:v>6</c:v>
                </c:pt>
                <c:pt idx="5">
                  <c:v>25</c:v>
                </c:pt>
                <c:pt idx="6">
                  <c:v>23</c:v>
                </c:pt>
                <c:pt idx="7">
                  <c:v>20</c:v>
                </c:pt>
                <c:pt idx="8">
                  <c:v>6</c:v>
                </c:pt>
                <c:pt idx="9">
                  <c:v>8</c:v>
                </c:pt>
                <c:pt idx="10">
                  <c:v>10</c:v>
                </c:pt>
                <c:pt idx="11">
                  <c:v>32</c:v>
                </c:pt>
                <c:pt idx="12">
                  <c:v>5</c:v>
                </c:pt>
                <c:pt idx="13">
                  <c:v>9</c:v>
                </c:pt>
                <c:pt idx="14">
                  <c:v>8</c:v>
                </c:pt>
                <c:pt idx="15">
                  <c:v>18</c:v>
                </c:pt>
                <c:pt idx="16">
                  <c:v>8</c:v>
                </c:pt>
                <c:pt idx="17">
                  <c:v>25</c:v>
                </c:pt>
                <c:pt idx="18">
                  <c:v>10</c:v>
                </c:pt>
                <c:pt idx="19">
                  <c:v>12</c:v>
                </c:pt>
                <c:pt idx="20">
                  <c:v>8</c:v>
                </c:pt>
                <c:pt idx="21">
                  <c:v>21</c:v>
                </c:pt>
                <c:pt idx="22">
                  <c:v>9</c:v>
                </c:pt>
                <c:pt idx="23">
                  <c:v>14</c:v>
                </c:pt>
                <c:pt idx="24">
                  <c:v>17</c:v>
                </c:pt>
                <c:pt idx="25">
                  <c:v>7</c:v>
                </c:pt>
                <c:pt idx="26">
                  <c:v>8</c:v>
                </c:pt>
                <c:pt idx="27">
                  <c:v>18</c:v>
                </c:pt>
                <c:pt idx="28">
                  <c:v>11</c:v>
                </c:pt>
                <c:pt idx="29">
                  <c:v>13</c:v>
                </c:pt>
                <c:pt idx="30">
                  <c:v>19</c:v>
                </c:pt>
                <c:pt idx="31">
                  <c:v>29</c:v>
                </c:pt>
                <c:pt idx="32">
                  <c:v>20</c:v>
                </c:pt>
                <c:pt idx="33">
                  <c:v>13</c:v>
                </c:pt>
                <c:pt idx="34">
                  <c:v>12</c:v>
                </c:pt>
                <c:pt idx="35">
                  <c:v>19</c:v>
                </c:pt>
                <c:pt idx="36">
                  <c:v>11</c:v>
                </c:pt>
                <c:pt idx="37">
                  <c:v>9</c:v>
                </c:pt>
                <c:pt idx="38">
                  <c:v>13</c:v>
                </c:pt>
                <c:pt idx="39">
                  <c:v>13</c:v>
                </c:pt>
                <c:pt idx="40">
                  <c:v>18</c:v>
                </c:pt>
                <c:pt idx="41">
                  <c:v>30</c:v>
                </c:pt>
                <c:pt idx="42">
                  <c:v>26</c:v>
                </c:pt>
                <c:pt idx="43">
                  <c:v>40</c:v>
                </c:pt>
                <c:pt idx="44">
                  <c:v>17</c:v>
                </c:pt>
                <c:pt idx="45">
                  <c:v>12</c:v>
                </c:pt>
                <c:pt idx="46">
                  <c:v>4</c:v>
                </c:pt>
                <c:pt idx="47">
                  <c:v>30</c:v>
                </c:pt>
                <c:pt idx="48">
                  <c:v>14</c:v>
                </c:pt>
                <c:pt idx="49">
                  <c:v>25</c:v>
                </c:pt>
                <c:pt idx="50">
                  <c:v>12</c:v>
                </c:pt>
                <c:pt idx="51">
                  <c:v>8</c:v>
                </c:pt>
                <c:pt idx="52">
                  <c:v>7</c:v>
                </c:pt>
                <c:pt idx="53">
                  <c:v>15</c:v>
                </c:pt>
                <c:pt idx="54">
                  <c:v>13</c:v>
                </c:pt>
                <c:pt idx="55">
                  <c:v>9</c:v>
                </c:pt>
                <c:pt idx="56">
                  <c:v>14</c:v>
                </c:pt>
                <c:pt idx="57">
                  <c:v>15</c:v>
                </c:pt>
                <c:pt idx="58">
                  <c:v>8</c:v>
                </c:pt>
                <c:pt idx="59">
                  <c:v>8</c:v>
                </c:pt>
                <c:pt idx="60">
                  <c:v>17</c:v>
                </c:pt>
                <c:pt idx="61">
                  <c:v>9</c:v>
                </c:pt>
                <c:pt idx="62">
                  <c:v>8</c:v>
                </c:pt>
                <c:pt idx="63">
                  <c:v>44</c:v>
                </c:pt>
                <c:pt idx="64">
                  <c:v>8</c:v>
                </c:pt>
                <c:pt idx="65">
                  <c:v>11</c:v>
                </c:pt>
                <c:pt idx="66">
                  <c:v>15</c:v>
                </c:pt>
                <c:pt idx="67">
                  <c:v>7</c:v>
                </c:pt>
                <c:pt idx="68">
                  <c:v>33</c:v>
                </c:pt>
                <c:pt idx="69">
                  <c:v>19</c:v>
                </c:pt>
                <c:pt idx="70">
                  <c:v>7</c:v>
                </c:pt>
                <c:pt idx="71">
                  <c:v>17</c:v>
                </c:pt>
                <c:pt idx="72">
                  <c:v>15</c:v>
                </c:pt>
                <c:pt idx="73">
                  <c:v>4</c:v>
                </c:pt>
                <c:pt idx="74">
                  <c:v>15</c:v>
                </c:pt>
                <c:pt idx="75">
                  <c:v>13</c:v>
                </c:pt>
                <c:pt idx="76">
                  <c:v>6</c:v>
                </c:pt>
                <c:pt idx="77">
                  <c:v>8</c:v>
                </c:pt>
                <c:pt idx="78">
                  <c:v>21</c:v>
                </c:pt>
                <c:pt idx="79">
                  <c:v>35</c:v>
                </c:pt>
                <c:pt idx="80">
                  <c:v>35</c:v>
                </c:pt>
                <c:pt idx="81">
                  <c:v>21</c:v>
                </c:pt>
                <c:pt idx="82">
                  <c:v>27</c:v>
                </c:pt>
                <c:pt idx="83">
                  <c:v>32</c:v>
                </c:pt>
                <c:pt idx="84">
                  <c:v>23</c:v>
                </c:pt>
                <c:pt idx="85">
                  <c:v>7</c:v>
                </c:pt>
                <c:pt idx="86">
                  <c:v>32</c:v>
                </c:pt>
                <c:pt idx="87">
                  <c:v>19</c:v>
                </c:pt>
                <c:pt idx="88">
                  <c:v>20</c:v>
                </c:pt>
                <c:pt idx="89">
                  <c:v>20</c:v>
                </c:pt>
                <c:pt idx="90">
                  <c:v>23</c:v>
                </c:pt>
                <c:pt idx="91">
                  <c:v>17</c:v>
                </c:pt>
                <c:pt idx="92">
                  <c:v>5</c:v>
                </c:pt>
                <c:pt idx="93">
                  <c:v>7</c:v>
                </c:pt>
                <c:pt idx="94">
                  <c:v>16</c:v>
                </c:pt>
                <c:pt idx="95">
                  <c:v>10</c:v>
                </c:pt>
                <c:pt idx="96">
                  <c:v>6</c:v>
                </c:pt>
                <c:pt idx="97">
                  <c:v>11</c:v>
                </c:pt>
                <c:pt idx="98">
                  <c:v>20</c:v>
                </c:pt>
                <c:pt idx="99">
                  <c:v>10</c:v>
                </c:pt>
                <c:pt idx="100">
                  <c:v>13</c:v>
                </c:pt>
                <c:pt idx="101">
                  <c:v>7</c:v>
                </c:pt>
                <c:pt idx="102">
                  <c:v>49</c:v>
                </c:pt>
                <c:pt idx="103">
                  <c:v>14</c:v>
                </c:pt>
                <c:pt idx="104">
                  <c:v>25</c:v>
                </c:pt>
                <c:pt idx="105">
                  <c:v>3</c:v>
                </c:pt>
                <c:pt idx="106">
                  <c:v>11</c:v>
                </c:pt>
                <c:pt idx="107">
                  <c:v>10</c:v>
                </c:pt>
                <c:pt idx="108">
                  <c:v>23</c:v>
                </c:pt>
                <c:pt idx="109">
                  <c:v>7</c:v>
                </c:pt>
                <c:pt idx="110">
                  <c:v>9</c:v>
                </c:pt>
                <c:pt idx="111">
                  <c:v>29</c:v>
                </c:pt>
                <c:pt idx="112">
                  <c:v>5</c:v>
                </c:pt>
                <c:pt idx="113">
                  <c:v>27</c:v>
                </c:pt>
                <c:pt idx="114">
                  <c:v>26</c:v>
                </c:pt>
                <c:pt idx="115">
                  <c:v>13</c:v>
                </c:pt>
                <c:pt idx="116">
                  <c:v>11</c:v>
                </c:pt>
                <c:pt idx="117">
                  <c:v>3</c:v>
                </c:pt>
                <c:pt idx="118">
                  <c:v>31</c:v>
                </c:pt>
                <c:pt idx="119">
                  <c:v>14</c:v>
                </c:pt>
                <c:pt idx="120">
                  <c:v>10</c:v>
                </c:pt>
                <c:pt idx="121">
                  <c:v>24</c:v>
                </c:pt>
                <c:pt idx="122">
                  <c:v>7</c:v>
                </c:pt>
                <c:pt idx="123">
                  <c:v>14</c:v>
                </c:pt>
                <c:pt idx="124">
                  <c:v>10</c:v>
                </c:pt>
                <c:pt idx="125">
                  <c:v>15</c:v>
                </c:pt>
                <c:pt idx="126">
                  <c:v>6</c:v>
                </c:pt>
                <c:pt idx="127">
                  <c:v>8</c:v>
                </c:pt>
                <c:pt idx="128">
                  <c:v>22</c:v>
                </c:pt>
                <c:pt idx="129">
                  <c:v>18</c:v>
                </c:pt>
                <c:pt idx="130">
                  <c:v>11</c:v>
                </c:pt>
                <c:pt idx="131">
                  <c:v>6</c:v>
                </c:pt>
                <c:pt idx="132">
                  <c:v>17</c:v>
                </c:pt>
                <c:pt idx="133">
                  <c:v>24</c:v>
                </c:pt>
                <c:pt idx="134">
                  <c:v>9</c:v>
                </c:pt>
                <c:pt idx="135">
                  <c:v>9</c:v>
                </c:pt>
                <c:pt idx="136">
                  <c:v>11</c:v>
                </c:pt>
                <c:pt idx="137">
                  <c:v>10</c:v>
                </c:pt>
                <c:pt idx="138">
                  <c:v>30</c:v>
                </c:pt>
                <c:pt idx="139">
                  <c:v>9</c:v>
                </c:pt>
                <c:pt idx="140">
                  <c:v>7</c:v>
                </c:pt>
                <c:pt idx="141">
                  <c:v>8</c:v>
                </c:pt>
                <c:pt idx="142">
                  <c:v>15</c:v>
                </c:pt>
                <c:pt idx="143">
                  <c:v>9</c:v>
                </c:pt>
                <c:pt idx="144">
                  <c:v>12</c:v>
                </c:pt>
                <c:pt idx="145">
                  <c:v>17</c:v>
                </c:pt>
                <c:pt idx="146">
                  <c:v>15</c:v>
                </c:pt>
                <c:pt idx="147">
                  <c:v>3</c:v>
                </c:pt>
                <c:pt idx="148">
                  <c:v>12</c:v>
                </c:pt>
                <c:pt idx="149">
                  <c:v>7</c:v>
                </c:pt>
                <c:pt idx="150">
                  <c:v>14</c:v>
                </c:pt>
                <c:pt idx="151">
                  <c:v>9</c:v>
                </c:pt>
                <c:pt idx="152">
                  <c:v>13</c:v>
                </c:pt>
                <c:pt idx="153">
                  <c:v>15</c:v>
                </c:pt>
                <c:pt idx="154">
                  <c:v>8</c:v>
                </c:pt>
                <c:pt idx="155">
                  <c:v>26</c:v>
                </c:pt>
                <c:pt idx="156">
                  <c:v>7</c:v>
                </c:pt>
                <c:pt idx="157">
                  <c:v>8</c:v>
                </c:pt>
                <c:pt idx="158">
                  <c:v>5</c:v>
                </c:pt>
                <c:pt idx="159">
                  <c:v>12</c:v>
                </c:pt>
                <c:pt idx="160">
                  <c:v>6</c:v>
                </c:pt>
                <c:pt idx="161">
                  <c:v>11</c:v>
                </c:pt>
                <c:pt idx="162">
                  <c:v>27</c:v>
                </c:pt>
                <c:pt idx="163">
                  <c:v>10</c:v>
                </c:pt>
                <c:pt idx="164">
                  <c:v>7</c:v>
                </c:pt>
                <c:pt idx="165">
                  <c:v>14</c:v>
                </c:pt>
                <c:pt idx="166">
                  <c:v>14</c:v>
                </c:pt>
                <c:pt idx="167">
                  <c:v>8</c:v>
                </c:pt>
                <c:pt idx="168">
                  <c:v>13</c:v>
                </c:pt>
                <c:pt idx="169">
                  <c:v>11</c:v>
                </c:pt>
                <c:pt idx="170">
                  <c:v>6</c:v>
                </c:pt>
                <c:pt idx="171">
                  <c:v>10</c:v>
                </c:pt>
                <c:pt idx="172">
                  <c:v>20</c:v>
                </c:pt>
                <c:pt idx="173">
                  <c:v>38</c:v>
                </c:pt>
                <c:pt idx="174">
                  <c:v>30</c:v>
                </c:pt>
                <c:pt idx="175">
                  <c:v>7</c:v>
                </c:pt>
                <c:pt idx="176">
                  <c:v>17</c:v>
                </c:pt>
                <c:pt idx="177">
                  <c:v>13</c:v>
                </c:pt>
                <c:pt idx="178">
                  <c:v>28</c:v>
                </c:pt>
                <c:pt idx="179">
                  <c:v>10</c:v>
                </c:pt>
                <c:pt idx="180">
                  <c:v>27</c:v>
                </c:pt>
                <c:pt idx="181">
                  <c:v>18</c:v>
                </c:pt>
                <c:pt idx="182">
                  <c:v>10</c:v>
                </c:pt>
                <c:pt idx="183">
                  <c:v>19</c:v>
                </c:pt>
                <c:pt idx="184">
                  <c:v>10</c:v>
                </c:pt>
                <c:pt idx="185">
                  <c:v>16</c:v>
                </c:pt>
                <c:pt idx="186">
                  <c:v>20</c:v>
                </c:pt>
                <c:pt idx="187">
                  <c:v>4</c:v>
                </c:pt>
                <c:pt idx="188">
                  <c:v>28</c:v>
                </c:pt>
                <c:pt idx="189">
                  <c:v>19</c:v>
                </c:pt>
                <c:pt idx="190">
                  <c:v>12</c:v>
                </c:pt>
                <c:pt idx="191">
                  <c:v>12</c:v>
                </c:pt>
                <c:pt idx="192">
                  <c:v>10</c:v>
                </c:pt>
                <c:pt idx="193">
                  <c:v>8</c:v>
                </c:pt>
                <c:pt idx="194">
                  <c:v>38</c:v>
                </c:pt>
                <c:pt idx="195">
                  <c:v>11</c:v>
                </c:pt>
                <c:pt idx="196">
                  <c:v>7</c:v>
                </c:pt>
                <c:pt idx="197">
                  <c:v>12</c:v>
                </c:pt>
                <c:pt idx="198">
                  <c:v>19</c:v>
                </c:pt>
                <c:pt idx="199">
                  <c:v>15</c:v>
                </c:pt>
                <c:pt idx="200">
                  <c:v>38</c:v>
                </c:pt>
                <c:pt idx="201">
                  <c:v>15</c:v>
                </c:pt>
                <c:pt idx="202">
                  <c:v>13</c:v>
                </c:pt>
                <c:pt idx="203">
                  <c:v>7</c:v>
                </c:pt>
                <c:pt idx="204">
                  <c:v>11</c:v>
                </c:pt>
                <c:pt idx="205">
                  <c:v>12</c:v>
                </c:pt>
                <c:pt idx="206">
                  <c:v>15</c:v>
                </c:pt>
                <c:pt idx="207">
                  <c:v>50</c:v>
                </c:pt>
                <c:pt idx="208">
                  <c:v>18</c:v>
                </c:pt>
                <c:pt idx="209">
                  <c:v>9</c:v>
                </c:pt>
                <c:pt idx="210">
                  <c:v>27</c:v>
                </c:pt>
                <c:pt idx="211">
                  <c:v>4</c:v>
                </c:pt>
                <c:pt idx="212">
                  <c:v>14</c:v>
                </c:pt>
                <c:pt idx="213">
                  <c:v>10</c:v>
                </c:pt>
                <c:pt idx="214">
                  <c:v>13</c:v>
                </c:pt>
                <c:pt idx="215">
                  <c:v>15</c:v>
                </c:pt>
                <c:pt idx="216">
                  <c:v>9</c:v>
                </c:pt>
                <c:pt idx="217">
                  <c:v>17</c:v>
                </c:pt>
                <c:pt idx="218">
                  <c:v>29</c:v>
                </c:pt>
                <c:pt idx="219">
                  <c:v>20</c:v>
                </c:pt>
                <c:pt idx="220">
                  <c:v>22</c:v>
                </c:pt>
                <c:pt idx="221">
                  <c:v>10</c:v>
                </c:pt>
                <c:pt idx="222">
                  <c:v>7</c:v>
                </c:pt>
                <c:pt idx="223">
                  <c:v>8</c:v>
                </c:pt>
                <c:pt idx="224">
                  <c:v>11</c:v>
                </c:pt>
                <c:pt idx="225">
                  <c:v>6</c:v>
                </c:pt>
                <c:pt idx="226">
                  <c:v>22</c:v>
                </c:pt>
                <c:pt idx="227">
                  <c:v>5</c:v>
                </c:pt>
                <c:pt idx="228">
                  <c:v>20</c:v>
                </c:pt>
                <c:pt idx="229">
                  <c:v>10</c:v>
                </c:pt>
                <c:pt idx="230">
                  <c:v>7</c:v>
                </c:pt>
                <c:pt idx="231">
                  <c:v>9</c:v>
                </c:pt>
                <c:pt idx="232">
                  <c:v>20</c:v>
                </c:pt>
                <c:pt idx="233">
                  <c:v>33</c:v>
                </c:pt>
                <c:pt idx="234">
                  <c:v>5</c:v>
                </c:pt>
                <c:pt idx="235">
                  <c:v>7</c:v>
                </c:pt>
                <c:pt idx="236">
                  <c:v>31</c:v>
                </c:pt>
                <c:pt idx="237">
                  <c:v>10</c:v>
                </c:pt>
                <c:pt idx="238">
                  <c:v>6</c:v>
                </c:pt>
                <c:pt idx="239">
                  <c:v>32</c:v>
                </c:pt>
                <c:pt idx="240">
                  <c:v>9</c:v>
                </c:pt>
                <c:pt idx="241">
                  <c:v>8</c:v>
                </c:pt>
                <c:pt idx="242">
                  <c:v>29</c:v>
                </c:pt>
                <c:pt idx="243">
                  <c:v>14</c:v>
                </c:pt>
                <c:pt idx="244">
                  <c:v>20</c:v>
                </c:pt>
                <c:pt idx="245">
                  <c:v>4</c:v>
                </c:pt>
                <c:pt idx="246">
                  <c:v>16</c:v>
                </c:pt>
                <c:pt idx="247">
                  <c:v>14</c:v>
                </c:pt>
                <c:pt idx="248">
                  <c:v>27</c:v>
                </c:pt>
                <c:pt idx="249">
                  <c:v>10</c:v>
                </c:pt>
                <c:pt idx="250">
                  <c:v>5</c:v>
                </c:pt>
                <c:pt idx="251">
                  <c:v>4</c:v>
                </c:pt>
                <c:pt idx="252">
                  <c:v>70</c:v>
                </c:pt>
                <c:pt idx="253">
                  <c:v>3</c:v>
                </c:pt>
                <c:pt idx="254">
                  <c:v>4</c:v>
                </c:pt>
                <c:pt idx="255">
                  <c:v>28</c:v>
                </c:pt>
                <c:pt idx="256">
                  <c:v>14</c:v>
                </c:pt>
                <c:pt idx="257">
                  <c:v>9</c:v>
                </c:pt>
                <c:pt idx="258">
                  <c:v>6</c:v>
                </c:pt>
                <c:pt idx="259">
                  <c:v>5</c:v>
                </c:pt>
                <c:pt idx="260">
                  <c:v>11</c:v>
                </c:pt>
                <c:pt idx="261">
                  <c:v>9</c:v>
                </c:pt>
                <c:pt idx="262">
                  <c:v>8</c:v>
                </c:pt>
                <c:pt idx="263">
                  <c:v>13</c:v>
                </c:pt>
                <c:pt idx="264">
                  <c:v>10</c:v>
                </c:pt>
                <c:pt idx="265">
                  <c:v>13</c:v>
                </c:pt>
                <c:pt idx="266">
                  <c:v>7</c:v>
                </c:pt>
                <c:pt idx="267">
                  <c:v>13</c:v>
                </c:pt>
                <c:pt idx="268">
                  <c:v>6</c:v>
                </c:pt>
                <c:pt idx="269">
                  <c:v>10</c:v>
                </c:pt>
                <c:pt idx="270">
                  <c:v>16</c:v>
                </c:pt>
                <c:pt idx="271">
                  <c:v>7</c:v>
                </c:pt>
                <c:pt idx="272">
                  <c:v>3</c:v>
                </c:pt>
                <c:pt idx="273">
                  <c:v>35</c:v>
                </c:pt>
                <c:pt idx="274">
                  <c:v>16</c:v>
                </c:pt>
                <c:pt idx="275">
                  <c:v>21</c:v>
                </c:pt>
                <c:pt idx="276">
                  <c:v>23</c:v>
                </c:pt>
                <c:pt idx="277">
                  <c:v>9</c:v>
                </c:pt>
                <c:pt idx="278">
                  <c:v>32</c:v>
                </c:pt>
                <c:pt idx="279">
                  <c:v>13</c:v>
                </c:pt>
                <c:pt idx="280">
                  <c:v>6</c:v>
                </c:pt>
                <c:pt idx="281">
                  <c:v>39</c:v>
                </c:pt>
                <c:pt idx="282">
                  <c:v>7</c:v>
                </c:pt>
                <c:pt idx="283">
                  <c:v>6</c:v>
                </c:pt>
                <c:pt idx="284">
                  <c:v>9</c:v>
                </c:pt>
                <c:pt idx="285">
                  <c:v>11</c:v>
                </c:pt>
                <c:pt idx="286">
                  <c:v>5</c:v>
                </c:pt>
                <c:pt idx="287">
                  <c:v>20</c:v>
                </c:pt>
                <c:pt idx="288">
                  <c:v>7</c:v>
                </c:pt>
                <c:pt idx="289">
                  <c:v>55</c:v>
                </c:pt>
                <c:pt idx="290">
                  <c:v>9</c:v>
                </c:pt>
                <c:pt idx="291">
                  <c:v>18</c:v>
                </c:pt>
                <c:pt idx="292">
                  <c:v>8</c:v>
                </c:pt>
                <c:pt idx="293">
                  <c:v>15</c:v>
                </c:pt>
                <c:pt idx="294">
                  <c:v>8</c:v>
                </c:pt>
                <c:pt idx="295">
                  <c:v>18</c:v>
                </c:pt>
                <c:pt idx="296">
                  <c:v>22</c:v>
                </c:pt>
                <c:pt idx="297">
                  <c:v>8</c:v>
                </c:pt>
                <c:pt idx="298">
                  <c:v>16</c:v>
                </c:pt>
                <c:pt idx="299">
                  <c:v>7</c:v>
                </c:pt>
                <c:pt idx="300">
                  <c:v>5</c:v>
                </c:pt>
                <c:pt idx="301">
                  <c:v>3</c:v>
                </c:pt>
                <c:pt idx="302">
                  <c:v>5</c:v>
                </c:pt>
                <c:pt idx="303">
                  <c:v>8</c:v>
                </c:pt>
                <c:pt idx="304">
                  <c:v>8</c:v>
                </c:pt>
                <c:pt idx="305">
                  <c:v>10</c:v>
                </c:pt>
                <c:pt idx="306">
                  <c:v>4</c:v>
                </c:pt>
                <c:pt idx="307">
                  <c:v>6</c:v>
                </c:pt>
                <c:pt idx="308">
                  <c:v>9</c:v>
                </c:pt>
                <c:pt idx="309">
                  <c:v>10</c:v>
                </c:pt>
                <c:pt idx="310">
                  <c:v>16</c:v>
                </c:pt>
                <c:pt idx="311">
                  <c:v>9</c:v>
                </c:pt>
                <c:pt idx="312">
                  <c:v>19</c:v>
                </c:pt>
                <c:pt idx="313">
                  <c:v>32</c:v>
                </c:pt>
                <c:pt idx="314">
                  <c:v>4</c:v>
                </c:pt>
                <c:pt idx="315">
                  <c:v>6</c:v>
                </c:pt>
                <c:pt idx="316">
                  <c:v>10</c:v>
                </c:pt>
                <c:pt idx="317">
                  <c:v>23</c:v>
                </c:pt>
                <c:pt idx="318">
                  <c:v>16</c:v>
                </c:pt>
                <c:pt idx="319">
                  <c:v>10</c:v>
                </c:pt>
                <c:pt idx="320">
                  <c:v>7</c:v>
                </c:pt>
                <c:pt idx="321">
                  <c:v>12</c:v>
                </c:pt>
                <c:pt idx="322">
                  <c:v>6</c:v>
                </c:pt>
                <c:pt idx="323">
                  <c:v>3</c:v>
                </c:pt>
                <c:pt idx="324">
                  <c:v>7</c:v>
                </c:pt>
                <c:pt idx="325">
                  <c:v>3</c:v>
                </c:pt>
                <c:pt idx="326">
                  <c:v>15</c:v>
                </c:pt>
                <c:pt idx="327">
                  <c:v>12</c:v>
                </c:pt>
                <c:pt idx="328">
                  <c:v>16</c:v>
                </c:pt>
                <c:pt idx="329">
                  <c:v>11</c:v>
                </c:pt>
                <c:pt idx="330">
                  <c:v>7</c:v>
                </c:pt>
                <c:pt idx="331">
                  <c:v>6</c:v>
                </c:pt>
                <c:pt idx="332">
                  <c:v>27</c:v>
                </c:pt>
                <c:pt idx="333">
                  <c:v>15</c:v>
                </c:pt>
                <c:pt idx="334">
                  <c:v>10</c:v>
                </c:pt>
                <c:pt idx="335">
                  <c:v>17</c:v>
                </c:pt>
                <c:pt idx="336">
                  <c:v>3</c:v>
                </c:pt>
                <c:pt idx="337">
                  <c:v>9</c:v>
                </c:pt>
                <c:pt idx="338">
                  <c:v>12</c:v>
                </c:pt>
                <c:pt idx="339">
                  <c:v>8</c:v>
                </c:pt>
                <c:pt idx="340">
                  <c:v>5</c:v>
                </c:pt>
                <c:pt idx="341">
                  <c:v>11</c:v>
                </c:pt>
                <c:pt idx="342">
                  <c:v>9</c:v>
                </c:pt>
                <c:pt idx="343">
                  <c:v>14</c:v>
                </c:pt>
                <c:pt idx="344">
                  <c:v>3</c:v>
                </c:pt>
                <c:pt idx="345">
                  <c:v>14</c:v>
                </c:pt>
                <c:pt idx="346">
                  <c:v>6</c:v>
                </c:pt>
                <c:pt idx="347">
                  <c:v>2</c:v>
                </c:pt>
                <c:pt idx="348">
                  <c:v>4</c:v>
                </c:pt>
                <c:pt idx="349">
                  <c:v>17</c:v>
                </c:pt>
                <c:pt idx="350">
                  <c:v>13</c:v>
                </c:pt>
                <c:pt idx="351">
                  <c:v>7</c:v>
                </c:pt>
                <c:pt idx="352">
                  <c:v>11</c:v>
                </c:pt>
                <c:pt idx="353">
                  <c:v>47</c:v>
                </c:pt>
                <c:pt idx="354">
                  <c:v>17</c:v>
                </c:pt>
                <c:pt idx="355">
                  <c:v>10</c:v>
                </c:pt>
                <c:pt idx="356">
                  <c:v>14</c:v>
                </c:pt>
                <c:pt idx="357">
                  <c:v>10</c:v>
                </c:pt>
                <c:pt idx="358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00-4CBA-AE58-33132915A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679664"/>
        <c:axId val="249166480"/>
      </c:lineChart>
      <c:dateAx>
        <c:axId val="442679664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9166480"/>
        <c:crosses val="autoZero"/>
        <c:auto val="1"/>
        <c:lblOffset val="100"/>
        <c:baseTimeUnit val="days"/>
      </c:dateAx>
      <c:valAx>
        <c:axId val="24916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267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[工作簿2]Sheet1!$F$3</c:f>
              <c:strCache>
                <c:ptCount val="1"/>
              </c:strCache>
            </c:strRef>
          </c:tx>
          <c:spPr>
            <a:solidFill>
              <a:srgbClr val="00CC99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[工作簿2]Sheet1!$G$3:$I$3</c:f>
              <c:numCache>
                <c:formatCode>0.000%</c:formatCode>
                <c:ptCount val="3"/>
                <c:pt idx="0">
                  <c:v>0.66669999999999996</c:v>
                </c:pt>
                <c:pt idx="1">
                  <c:v>0.58443030250196104</c:v>
                </c:pt>
                <c:pt idx="2">
                  <c:v>0.412747524752475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96-4AFA-B593-2589F4C3C880}"/>
            </c:ext>
          </c:extLst>
        </c:ser>
        <c:ser>
          <c:idx val="1"/>
          <c:order val="1"/>
          <c:tx>
            <c:strRef>
              <c:f>[工作簿2]Sheet1!$F$4</c:f>
              <c:strCache>
                <c:ptCount val="1"/>
              </c:strCache>
            </c:strRef>
          </c:tx>
          <c:spPr>
            <a:solidFill>
              <a:srgbClr val="66FF99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[工作簿2]Sheet1!$G$4:$I$4</c:f>
              <c:numCache>
                <c:formatCode>0.000%</c:formatCode>
                <c:ptCount val="3"/>
                <c:pt idx="0">
                  <c:v>0.14299999999999999</c:v>
                </c:pt>
                <c:pt idx="1">
                  <c:v>0.18272164588963499</c:v>
                </c:pt>
                <c:pt idx="2">
                  <c:v>0.185643564356436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96-4AFA-B593-2589F4C3C880}"/>
            </c:ext>
          </c:extLst>
        </c:ser>
        <c:ser>
          <c:idx val="2"/>
          <c:order val="2"/>
          <c:tx>
            <c:strRef>
              <c:f>[工作簿2]Sheet1!$F$5</c:f>
              <c:strCache>
                <c:ptCount val="1"/>
              </c:strCache>
            </c:strRef>
          </c:tx>
          <c:spPr>
            <a:solidFill>
              <a:srgbClr val="FFFF66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[工作簿2]Sheet1!$G$5:$I$5</c:f>
              <c:numCache>
                <c:formatCode>0.000%</c:formatCode>
                <c:ptCount val="3"/>
                <c:pt idx="0">
                  <c:v>7.5200000000000003E-2</c:v>
                </c:pt>
                <c:pt idx="1">
                  <c:v>8.7089181414000502E-2</c:v>
                </c:pt>
                <c:pt idx="2">
                  <c:v>8.2920792079207897E-2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96-4AFA-B593-2589F4C3C880}"/>
            </c:ext>
          </c:extLst>
        </c:ser>
        <c:ser>
          <c:idx val="3"/>
          <c:order val="3"/>
          <c:tx>
            <c:strRef>
              <c:f>[工作簿2]Sheet1!$F$6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[工作簿2]Sheet1!$G$6:$I$6</c:f>
              <c:numCache>
                <c:formatCode>0.000%</c:formatCode>
                <c:ptCount val="3"/>
                <c:pt idx="0">
                  <c:v>4.9918123712429298E-2</c:v>
                </c:pt>
                <c:pt idx="1">
                  <c:v>5.5705692616162497E-2</c:v>
                </c:pt>
                <c:pt idx="2">
                  <c:v>6.9306930693069299E-2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96-4AFA-B593-2589F4C3C880}"/>
            </c:ext>
          </c:extLst>
        </c:ser>
        <c:ser>
          <c:idx val="4"/>
          <c:order val="4"/>
          <c:tx>
            <c:strRef>
              <c:f>[工作簿2]Sheet1!$F$7</c:f>
              <c:strCache>
                <c:ptCount val="1"/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cat>
            <c:strRef>
              <c:f>[工作簿2]Sheet1!$G$2:$I$2</c:f>
              <c:strCache>
                <c:ptCount val="3"/>
                <c:pt idx="0">
                  <c:v>奶嘴</c:v>
                </c:pt>
                <c:pt idx="1">
                  <c:v>吹风机</c:v>
                </c:pt>
                <c:pt idx="2">
                  <c:v>微波炉</c:v>
                </c:pt>
              </c:strCache>
            </c:strRef>
          </c:cat>
          <c:val>
            <c:numRef>
              <c:f>[工作簿2]Sheet1!$G$7:$I$7</c:f>
              <c:numCache>
                <c:formatCode>0.000%</c:formatCode>
                <c:ptCount val="3"/>
                <c:pt idx="0">
                  <c:v>6.3176799957741295E-2</c:v>
                </c:pt>
                <c:pt idx="1">
                  <c:v>8.9966001220468994E-2</c:v>
                </c:pt>
                <c:pt idx="2">
                  <c:v>0.24876237623762401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96-4AFA-B593-2589F4C3C8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100"/>
        <c:axId val="334343203"/>
        <c:axId val="592363150"/>
      </c:barChart>
      <c:catAx>
        <c:axId val="334343203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592363150"/>
        <c:crosses val="autoZero"/>
        <c:auto val="1"/>
        <c:lblAlgn val="ctr"/>
        <c:lblOffset val="100"/>
        <c:noMultiLvlLbl val="0"/>
      </c:catAx>
      <c:valAx>
        <c:axId val="59236315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1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43432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8819997690797799E-2"/>
          <c:y val="5.1331290712413803E-2"/>
          <c:w val="0.97425239579725198"/>
          <c:h val="6.921296296296300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'[整合后的表(2).xlsx]Sheet1'!$J$29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DC1F3"/>
            </a:solidFill>
            <a:ln>
              <a:solidFill>
                <a:srgbClr val="00206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'[整合后的表(2).xlsx]Sheet1'!$J$30:$J$39</c:f>
              <c:numCache>
                <c:formatCode>General</c:formatCode>
                <c:ptCount val="10"/>
                <c:pt idx="0">
                  <c:v>1.9452151000400899</c:v>
                </c:pt>
                <c:pt idx="1">
                  <c:v>2.3307788211444098</c:v>
                </c:pt>
                <c:pt idx="2">
                  <c:v>2.3775502045552499</c:v>
                </c:pt>
                <c:pt idx="3">
                  <c:v>2.56527029046776</c:v>
                </c:pt>
                <c:pt idx="4">
                  <c:v>2.5956702253334201</c:v>
                </c:pt>
                <c:pt idx="5">
                  <c:v>4.00511820097989</c:v>
                </c:pt>
                <c:pt idx="6">
                  <c:v>6.4731946084924799</c:v>
                </c:pt>
                <c:pt idx="7">
                  <c:v>6.5386511156453899</c:v>
                </c:pt>
                <c:pt idx="8">
                  <c:v>11.422965891448801</c:v>
                </c:pt>
                <c:pt idx="9">
                  <c:v>11.8464563135657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11-417B-B477-9E47FBFAA2B0}"/>
            </c:ext>
          </c:extLst>
        </c:ser>
        <c:ser>
          <c:idx val="1"/>
          <c:order val="1"/>
          <c:tx>
            <c:strRef>
              <c:f>'[整合后的表(2).xlsx]Sheet1'!$K$29</c:f>
              <c:strCache>
                <c:ptCount val="1"/>
                <c:pt idx="0">
                  <c:v>SPOKEN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'[整合后的表(2).xlsx]Sheet1'!$K$30:$K$39</c:f>
              <c:numCache>
                <c:formatCode>General</c:formatCode>
                <c:ptCount val="10"/>
                <c:pt idx="0">
                  <c:v>4.3595782508616701</c:v>
                </c:pt>
                <c:pt idx="1">
                  <c:v>0.79290196297203597</c:v>
                </c:pt>
                <c:pt idx="2">
                  <c:v>2.1945605324497999</c:v>
                </c:pt>
                <c:pt idx="3">
                  <c:v>3.3698212150391802</c:v>
                </c:pt>
                <c:pt idx="4">
                  <c:v>2.3239861939492998</c:v>
                </c:pt>
                <c:pt idx="5">
                  <c:v>5.3363830184606202</c:v>
                </c:pt>
                <c:pt idx="6">
                  <c:v>6.0184387908305697</c:v>
                </c:pt>
                <c:pt idx="7">
                  <c:v>6.2806858395810599</c:v>
                </c:pt>
                <c:pt idx="8">
                  <c:v>8.9703916969654305</c:v>
                </c:pt>
                <c:pt idx="9">
                  <c:v>22.198004768569199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11-417B-B477-9E47FBFAA2B0}"/>
            </c:ext>
          </c:extLst>
        </c:ser>
        <c:ser>
          <c:idx val="2"/>
          <c:order val="2"/>
          <c:tx>
            <c:strRef>
              <c:f>'[整合后的表(2).xlsx]Sheet1'!$L$29</c:f>
              <c:strCache>
                <c:ptCount val="1"/>
                <c:pt idx="0">
                  <c:v>FICTION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C00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'[整合后的表(2).xlsx]Sheet1'!$L$30:$L$39</c:f>
              <c:numCache>
                <c:formatCode>General</c:formatCode>
                <c:ptCount val="10"/>
                <c:pt idx="0">
                  <c:v>0.71541850534346996</c:v>
                </c:pt>
                <c:pt idx="1">
                  <c:v>0.69826272056880601</c:v>
                </c:pt>
                <c:pt idx="2">
                  <c:v>2.39494755454314</c:v>
                </c:pt>
                <c:pt idx="3">
                  <c:v>1.75644043756609</c:v>
                </c:pt>
                <c:pt idx="4">
                  <c:v>3.95777270679516</c:v>
                </c:pt>
                <c:pt idx="5">
                  <c:v>2.5800963486697102</c:v>
                </c:pt>
                <c:pt idx="6">
                  <c:v>4.5823769540327497</c:v>
                </c:pt>
                <c:pt idx="7">
                  <c:v>10.3982771136038</c:v>
                </c:pt>
                <c:pt idx="8">
                  <c:v>7.8489274960886997</c:v>
                </c:pt>
                <c:pt idx="9">
                  <c:v>11.5237411553017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11-417B-B477-9E47FBFAA2B0}"/>
            </c:ext>
          </c:extLst>
        </c:ser>
        <c:ser>
          <c:idx val="3"/>
          <c:order val="3"/>
          <c:tx>
            <c:strRef>
              <c:f>'[整合后的表(2).xlsx]Sheet1'!$M$29</c:f>
              <c:strCache>
                <c:ptCount val="1"/>
                <c:pt idx="0">
                  <c:v>MAGAZINE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'[整合后的表(2).xlsx]Sheet1'!$M$30:$M$39</c:f>
              <c:numCache>
                <c:formatCode>General</c:formatCode>
                <c:ptCount val="10"/>
                <c:pt idx="0">
                  <c:v>1.57043216396781</c:v>
                </c:pt>
                <c:pt idx="1">
                  <c:v>1.9972104383840601</c:v>
                </c:pt>
                <c:pt idx="2">
                  <c:v>2.55810954576227</c:v>
                </c:pt>
                <c:pt idx="3">
                  <c:v>2.32248545957601</c:v>
                </c:pt>
                <c:pt idx="4">
                  <c:v>2.4700231167614501</c:v>
                </c:pt>
                <c:pt idx="5">
                  <c:v>3.5874122691405401</c:v>
                </c:pt>
                <c:pt idx="6">
                  <c:v>6.5803596657077401</c:v>
                </c:pt>
                <c:pt idx="7">
                  <c:v>5.4788052104687299</c:v>
                </c:pt>
                <c:pt idx="8">
                  <c:v>11.8824705161732</c:v>
                </c:pt>
                <c:pt idx="9">
                  <c:v>8.4927549149193204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11-417B-B477-9E47FBFAA2B0}"/>
            </c:ext>
          </c:extLst>
        </c:ser>
        <c:ser>
          <c:idx val="4"/>
          <c:order val="4"/>
          <c:tx>
            <c:strRef>
              <c:f>'[整合后的表(2).xlsx]Sheet1'!$N$29</c:f>
              <c:strCache>
                <c:ptCount val="1"/>
                <c:pt idx="0">
                  <c:v>NEWSPAPER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'[整合后的表(2).xlsx]Sheet1'!$N$30:$N$39</c:f>
              <c:numCache>
                <c:formatCode>General</c:formatCode>
                <c:ptCount val="10"/>
                <c:pt idx="0">
                  <c:v>2.0127952526073898</c:v>
                </c:pt>
                <c:pt idx="1">
                  <c:v>1.3041734276156001</c:v>
                </c:pt>
                <c:pt idx="2">
                  <c:v>2.5168632379596301</c:v>
                </c:pt>
                <c:pt idx="3">
                  <c:v>2.87485840276765</c:v>
                </c:pt>
                <c:pt idx="4">
                  <c:v>2.65442595457161</c:v>
                </c:pt>
                <c:pt idx="5">
                  <c:v>3.8373822920304401</c:v>
                </c:pt>
                <c:pt idx="6">
                  <c:v>6.6543823662344002</c:v>
                </c:pt>
                <c:pt idx="7">
                  <c:v>5.5925912280547001</c:v>
                </c:pt>
                <c:pt idx="8">
                  <c:v>12.0437689174681</c:v>
                </c:pt>
                <c:pt idx="9">
                  <c:v>9.7081605150896095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11-417B-B477-9E47FBFAA2B0}"/>
            </c:ext>
          </c:extLst>
        </c:ser>
        <c:ser>
          <c:idx val="5"/>
          <c:order val="5"/>
          <c:tx>
            <c:strRef>
              <c:f>'[整合后的表(2).xlsx]Sheet1'!$O$29</c:f>
              <c:strCache>
                <c:ptCount val="1"/>
                <c:pt idx="0">
                  <c:v>ACADEMIC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  <a:effectLst/>
          </c:spPr>
          <c:invertIfNegative val="0"/>
          <c:cat>
            <c:strRef>
              <c:f>'[整合后的表(2).xlsx]Sheet1'!$I$30:$I$39</c:f>
              <c:strCache>
                <c:ptCount val="10"/>
                <c:pt idx="0">
                  <c:v>today</c:v>
                </c:pt>
                <c:pt idx="1">
                  <c:v>study</c:v>
                </c:pt>
                <c:pt idx="2">
                  <c:v>begin</c:v>
                </c:pt>
                <c:pt idx="3">
                  <c:v>point</c:v>
                </c:pt>
                <c:pt idx="4">
                  <c:v>leave</c:v>
                </c:pt>
                <c:pt idx="5">
                  <c:v>those</c:v>
                </c:pt>
                <c:pt idx="6">
                  <c:v>other</c:v>
                </c:pt>
                <c:pt idx="7">
                  <c:v>could</c:v>
                </c:pt>
                <c:pt idx="8">
                  <c:v>their</c:v>
                </c:pt>
                <c:pt idx="9">
                  <c:v>there</c:v>
                </c:pt>
              </c:strCache>
            </c:strRef>
          </c:cat>
          <c:val>
            <c:numRef>
              <c:f>'[整合后的表(2).xlsx]Sheet1'!$O$30:$O$39</c:f>
              <c:numCache>
                <c:formatCode>General</c:formatCode>
                <c:ptCount val="10"/>
                <c:pt idx="0">
                  <c:v>1.12644190769897</c:v>
                </c:pt>
                <c:pt idx="1">
                  <c:v>7.3352041626653799</c:v>
                </c:pt>
                <c:pt idx="2">
                  <c:v>2.21391404773349</c:v>
                </c:pt>
                <c:pt idx="3">
                  <c:v>2.6031909981414398</c:v>
                </c:pt>
                <c:pt idx="4">
                  <c:v>1.36246932642781</c:v>
                </c:pt>
                <c:pt idx="5">
                  <c:v>4.8770585345894801</c:v>
                </c:pt>
                <c:pt idx="6">
                  <c:v>8.8952570479533204</c:v>
                </c:pt>
                <c:pt idx="7">
                  <c:v>4.3976409879914202</c:v>
                </c:pt>
                <c:pt idx="8">
                  <c:v>17.1610550551835</c:v>
                </c:pt>
                <c:pt idx="9">
                  <c:v>6.8924423894305198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811-417B-B477-9E47FBFAA2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8320031"/>
        <c:axId val="896453023"/>
      </c:barChart>
      <c:catAx>
        <c:axId val="9183200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6453023"/>
        <c:crosses val="autoZero"/>
        <c:auto val="1"/>
        <c:lblAlgn val="ctr"/>
        <c:lblOffset val="100"/>
        <c:noMultiLvlLbl val="0"/>
      </c:catAx>
      <c:valAx>
        <c:axId val="89645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8320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087291957793302"/>
          <c:y val="0.376906395206067"/>
          <c:w val="0.171114328030994"/>
          <c:h val="0.4973010208474850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114279447247195E-2"/>
          <c:y val="3.7504261847937301E-2"/>
          <c:w val="0.886696644000877"/>
          <c:h val="0.8024889191953630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'[整合后的表(2).xlsx]Sheet1'!$J$17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DC1F3"/>
            </a:solidFill>
            <a:ln>
              <a:solidFill>
                <a:srgbClr val="0070C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'[整合后的表(2).xlsx]Sheet1'!$J$18:$J$26</c:f>
              <c:numCache>
                <c:formatCode>General</c:formatCode>
                <c:ptCount val="9"/>
                <c:pt idx="0">
                  <c:v>2.05985428922678E-3</c:v>
                </c:pt>
                <c:pt idx="1">
                  <c:v>2.0500919466238101E-3</c:v>
                </c:pt>
                <c:pt idx="2">
                  <c:v>1.93294383538816E-3</c:v>
                </c:pt>
                <c:pt idx="3">
                  <c:v>1.6693605851079601E-3</c:v>
                </c:pt>
                <c:pt idx="4">
                  <c:v>1.6303112146960699E-3</c:v>
                </c:pt>
                <c:pt idx="5">
                  <c:v>1.60102418688716E-3</c:v>
                </c:pt>
                <c:pt idx="6">
                  <c:v>1.46435139044558E-3</c:v>
                </c:pt>
                <c:pt idx="7">
                  <c:v>1.36672796441587E-3</c:v>
                </c:pt>
                <c:pt idx="8">
                  <c:v>1.3081539087980501E-3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DD-461C-9CAE-2B6380E219AF}"/>
            </c:ext>
          </c:extLst>
        </c:ser>
        <c:ser>
          <c:idx val="1"/>
          <c:order val="1"/>
          <c:tx>
            <c:strRef>
              <c:f>'[整合后的表(2).xlsx]Sheet1'!$K$17</c:f>
              <c:strCache>
                <c:ptCount val="1"/>
                <c:pt idx="0">
                  <c:v>SPOKEN</c:v>
                </c:pt>
              </c:strCache>
            </c:strRef>
          </c:tx>
          <c:spPr>
            <a:solidFill>
              <a:srgbClr val="F5B48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'[整合后的表(2).xlsx]Sheet1'!$K$18:$K$26</c:f>
              <c:numCache>
                <c:formatCode>General</c:formatCode>
                <c:ptCount val="9"/>
                <c:pt idx="0">
                  <c:v>2.91062207270249E-4</c:v>
                </c:pt>
                <c:pt idx="1">
                  <c:v>3.3957257514862399E-4</c:v>
                </c:pt>
                <c:pt idx="2">
                  <c:v>5.3361404666212302E-4</c:v>
                </c:pt>
                <c:pt idx="3">
                  <c:v>1.94041471513499E-4</c:v>
                </c:pt>
                <c:pt idx="4">
                  <c:v>4.8510367878374798E-5</c:v>
                </c:pt>
                <c:pt idx="5">
                  <c:v>9.2169698968912097E-4</c:v>
                </c:pt>
                <c:pt idx="6">
                  <c:v>2.91062207270249E-4</c:v>
                </c:pt>
                <c:pt idx="7">
                  <c:v>3.3957257514862399E-4</c:v>
                </c:pt>
                <c:pt idx="8">
                  <c:v>1.5038214042296201E-3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DD-461C-9CAE-2B6380E219AF}"/>
            </c:ext>
          </c:extLst>
        </c:ser>
        <c:ser>
          <c:idx val="2"/>
          <c:order val="2"/>
          <c:tx>
            <c:strRef>
              <c:f>'[整合后的表(2).xlsx]Sheet1'!$L$17</c:f>
              <c:strCache>
                <c:ptCount val="1"/>
                <c:pt idx="0">
                  <c:v>FICTION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C00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'[整合后的表(2).xlsx]Sheet1'!$L$18:$L$26</c:f>
              <c:numCache>
                <c:formatCode>General</c:formatCode>
                <c:ptCount val="9"/>
                <c:pt idx="0">
                  <c:v>4.9016527927612402E-4</c:v>
                </c:pt>
                <c:pt idx="1">
                  <c:v>4.4560479934193098E-3</c:v>
                </c:pt>
                <c:pt idx="2">
                  <c:v>3.7876407944064101E-3</c:v>
                </c:pt>
                <c:pt idx="3">
                  <c:v>9.8033055855224803E-4</c:v>
                </c:pt>
                <c:pt idx="4">
                  <c:v>3.07467311545932E-3</c:v>
                </c:pt>
                <c:pt idx="5">
                  <c:v>1.2476934381574099E-3</c:v>
                </c:pt>
                <c:pt idx="6">
                  <c:v>3.8767617542748E-3</c:v>
                </c:pt>
                <c:pt idx="7">
                  <c:v>1.8269796773019199E-3</c:v>
                </c:pt>
                <c:pt idx="8">
                  <c:v>1.2476934381574099E-3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DD-461C-9CAE-2B6380E219AF}"/>
            </c:ext>
          </c:extLst>
        </c:ser>
        <c:ser>
          <c:idx val="3"/>
          <c:order val="3"/>
          <c:tx>
            <c:strRef>
              <c:f>'[整合后的表(2).xlsx]Sheet1'!$M$17</c:f>
              <c:strCache>
                <c:ptCount val="1"/>
                <c:pt idx="0">
                  <c:v>MAGAZINE</c:v>
                </c:pt>
              </c:strCache>
            </c:strRef>
          </c:tx>
          <c:spPr>
            <a:solidFill>
              <a:srgbClr val="C8E5B3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'[整合后的表(2).xlsx]Sheet1'!$M$18:$M$26</c:f>
              <c:numCache>
                <c:formatCode>General</c:formatCode>
                <c:ptCount val="9"/>
                <c:pt idx="0">
                  <c:v>6.1157962008105103E-3</c:v>
                </c:pt>
                <c:pt idx="1">
                  <c:v>3.1764212825915001E-3</c:v>
                </c:pt>
                <c:pt idx="2">
                  <c:v>1.7541430963564999E-3</c:v>
                </c:pt>
                <c:pt idx="3">
                  <c:v>2.7497378267210002E-3</c:v>
                </c:pt>
                <c:pt idx="4">
                  <c:v>9.48185457490001E-4</c:v>
                </c:pt>
                <c:pt idx="5">
                  <c:v>1.1852318218625001E-3</c:v>
                </c:pt>
                <c:pt idx="6">
                  <c:v>1.232641094737E-3</c:v>
                </c:pt>
                <c:pt idx="7">
                  <c:v>2.1808265522270001E-3</c:v>
                </c:pt>
                <c:pt idx="8">
                  <c:v>6.1632054736850096E-4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DD-461C-9CAE-2B6380E219AF}"/>
            </c:ext>
          </c:extLst>
        </c:ser>
        <c:ser>
          <c:idx val="4"/>
          <c:order val="4"/>
          <c:tx>
            <c:strRef>
              <c:f>'[整合后的表(2).xlsx]Sheet1'!$N$17</c:f>
              <c:strCache>
                <c:ptCount val="1"/>
                <c:pt idx="0">
                  <c:v>NEWSPAPER</c:v>
                </c:pt>
              </c:strCache>
            </c:strRef>
          </c:tx>
          <c:spPr>
            <a:solidFill>
              <a:srgbClr val="A9E9E4"/>
            </a:solidFill>
            <a:ln>
              <a:solidFill>
                <a:srgbClr val="00B0F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'[整合后的表(2).xlsx]Sheet1'!$N$18:$N$26</c:f>
              <c:numCache>
                <c:formatCode>General</c:formatCode>
                <c:ptCount val="9"/>
                <c:pt idx="0">
                  <c:v>3.26912529104296E-3</c:v>
                </c:pt>
                <c:pt idx="1">
                  <c:v>1.5567263290680801E-3</c:v>
                </c:pt>
                <c:pt idx="2">
                  <c:v>1.7642898396104899E-3</c:v>
                </c:pt>
                <c:pt idx="3">
                  <c:v>5.7079965399162798E-4</c:v>
                </c:pt>
                <c:pt idx="4">
                  <c:v>3.1134526581361502E-4</c:v>
                </c:pt>
                <c:pt idx="5">
                  <c:v>3.37290704631416E-3</c:v>
                </c:pt>
                <c:pt idx="6">
                  <c:v>1.2453810632544601E-3</c:v>
                </c:pt>
                <c:pt idx="7">
                  <c:v>1.4529445737968699E-3</c:v>
                </c:pt>
                <c:pt idx="8">
                  <c:v>1.6605080843392799E-3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D-461C-9CAE-2B6380E219AF}"/>
            </c:ext>
          </c:extLst>
        </c:ser>
        <c:ser>
          <c:idx val="5"/>
          <c:order val="5"/>
          <c:tx>
            <c:strRef>
              <c:f>'[整合后的表(2).xlsx]Sheet1'!$O$17</c:f>
              <c:strCache>
                <c:ptCount val="1"/>
                <c:pt idx="0">
                  <c:v>ACADEMIC</c:v>
                </c:pt>
              </c:strCache>
            </c:strRef>
          </c:tx>
          <c:spPr>
            <a:solidFill>
              <a:srgbClr val="EF949E"/>
            </a:solidFill>
            <a:ln>
              <a:solidFill>
                <a:srgbClr val="C00000"/>
              </a:solidFill>
            </a:ln>
            <a:effectLst/>
          </c:spPr>
          <c:invertIfNegative val="0"/>
          <c:cat>
            <c:strRef>
              <c:f>'[整合后的表(2).xlsx]Sheet1'!$I$18:$I$26</c:f>
              <c:strCache>
                <c:ptCount val="9"/>
                <c:pt idx="0">
                  <c:v>zesty</c:v>
                </c:pt>
                <c:pt idx="1">
                  <c:v>swill</c:v>
                </c:pt>
                <c:pt idx="2">
                  <c:v>gruel</c:v>
                </c:pt>
                <c:pt idx="3">
                  <c:v>ionic</c:v>
                </c:pt>
                <c:pt idx="4">
                  <c:v>glyph</c:v>
                </c:pt>
                <c:pt idx="5">
                  <c:v>shire</c:v>
                </c:pt>
                <c:pt idx="6">
                  <c:v>gawky</c:v>
                </c:pt>
                <c:pt idx="7">
                  <c:v>primo</c:v>
                </c:pt>
                <c:pt idx="8">
                  <c:v>trice</c:v>
                </c:pt>
              </c:strCache>
            </c:strRef>
          </c:cat>
          <c:val>
            <c:numRef>
              <c:f>'[整合后的表(2).xlsx]Sheet1'!$O$18:$O$26</c:f>
              <c:numCache>
                <c:formatCode>General</c:formatCode>
                <c:ptCount val="9"/>
                <c:pt idx="0">
                  <c:v>1.05181559148324E-4</c:v>
                </c:pt>
                <c:pt idx="1">
                  <c:v>3.1554467744497199E-4</c:v>
                </c:pt>
                <c:pt idx="2">
                  <c:v>1.63031416679902E-3</c:v>
                </c:pt>
                <c:pt idx="3">
                  <c:v>3.9968992476363098E-3</c:v>
                </c:pt>
                <c:pt idx="4">
                  <c:v>3.7339453497655002E-3</c:v>
                </c:pt>
                <c:pt idx="5">
                  <c:v>1.4199510485023699E-3</c:v>
                </c:pt>
                <c:pt idx="6">
                  <c:v>3.68135457019133E-4</c:v>
                </c:pt>
                <c:pt idx="7">
                  <c:v>9.4663403233491504E-4</c:v>
                </c:pt>
                <c:pt idx="8">
                  <c:v>1.5777233872248601E-3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CDD-461C-9CAE-2B6380E21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8317151"/>
        <c:axId val="1077526447"/>
      </c:barChart>
      <c:catAx>
        <c:axId val="918317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77526447"/>
        <c:crosses val="autoZero"/>
        <c:auto val="1"/>
        <c:lblAlgn val="ctr"/>
        <c:lblOffset val="100"/>
        <c:noMultiLvlLbl val="0"/>
      </c:catAx>
      <c:valAx>
        <c:axId val="1077526447"/>
        <c:scaling>
          <c:orientation val="minMax"/>
          <c:max val="1.4E-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8317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Sheet2!$C$1</c:f>
              <c:strCache>
                <c:ptCount val="1"/>
                <c:pt idx="0">
                  <c:v>Primary plastic production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explosion val="11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C5-4908-A68B-A7C2C53C2F8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EC5-4908-A68B-A7C2C53C2F8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EC5-4908-A68B-A7C2C53C2F88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EC5-4908-A68B-A7C2C53C2F88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EC5-4908-A68B-A7C2C53C2F88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EC5-4908-A68B-A7C2C53C2F88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EC5-4908-A68B-A7C2C53C2F88}"/>
              </c:ext>
            </c:extLst>
          </c:dPt>
          <c:dPt>
            <c:idx val="7"/>
            <c:bubble3D val="0"/>
            <c:explosion val="2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EC5-4908-A68B-A7C2C53C2F88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EC5-4908-A68B-A7C2C53C2F88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EC5-4908-A68B-A7C2C53C2F88}"/>
              </c:ext>
            </c:extLst>
          </c:dPt>
          <c:dLbls>
            <c:dLbl>
              <c:idx val="3"/>
              <c:layout>
                <c:manualLayout>
                  <c:x val="5.9266835855753597E-2"/>
                  <c:y val="2.561492581610429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C5-4908-A68B-A7C2C53C2F88}"/>
                </c:ext>
              </c:extLst>
            </c:dLbl>
            <c:dLbl>
              <c:idx val="4"/>
              <c:layout>
                <c:manualLayout>
                  <c:x val="1.2157299662718699E-2"/>
                  <c:y val="1.855458334733450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C5-4908-A68B-A7C2C53C2F88}"/>
                </c:ext>
              </c:extLst>
            </c:dLbl>
            <c:dLbl>
              <c:idx val="5"/>
              <c:layout>
                <c:manualLayout>
                  <c:x val="-2.8873526869726301E-2"/>
                  <c:y val="-1.987991072928699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7176117750626702E-2"/>
                      <c:h val="6.88508618489172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FEC5-4908-A68B-A7C2C53C2F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Sheet2!$A$2:$A$11</c:f>
              <c:strCache>
                <c:ptCount val="10"/>
                <c:pt idx="0">
                  <c:v>Additives</c:v>
                </c:pt>
                <c:pt idx="1">
                  <c:v>Building and Construction</c:v>
                </c:pt>
                <c:pt idx="2">
                  <c:v>Consumer &amp; Institutional Products</c:v>
                </c:pt>
                <c:pt idx="3">
                  <c:v>Electrical/Electronic</c:v>
                </c:pt>
                <c:pt idx="4">
                  <c:v>Industrial Machinery</c:v>
                </c:pt>
                <c:pt idx="5">
                  <c:v>Other polymer type</c:v>
                </c:pt>
                <c:pt idx="6">
                  <c:v>Other sectors</c:v>
                </c:pt>
                <c:pt idx="7">
                  <c:v>Packaging</c:v>
                </c:pt>
                <c:pt idx="8">
                  <c:v>Textiles</c:v>
                </c:pt>
                <c:pt idx="9">
                  <c:v>Transportation</c:v>
                </c:pt>
              </c:strCache>
            </c:strRef>
          </c:cat>
          <c:val>
            <c:numRef>
              <c:f>Sheet2!$C$2:$C$11</c:f>
              <c:numCache>
                <c:formatCode>0.00%</c:formatCode>
                <c:ptCount val="10"/>
                <c:pt idx="0">
                  <c:v>5.5803571428571397E-2</c:v>
                </c:pt>
                <c:pt idx="1">
                  <c:v>0.145089285714286</c:v>
                </c:pt>
                <c:pt idx="2">
                  <c:v>9.375E-2</c:v>
                </c:pt>
                <c:pt idx="3">
                  <c:v>4.0178571428571397E-2</c:v>
                </c:pt>
                <c:pt idx="4">
                  <c:v>6.6964285714285702E-3</c:v>
                </c:pt>
                <c:pt idx="5">
                  <c:v>3.5714285714285698E-2</c:v>
                </c:pt>
                <c:pt idx="6">
                  <c:v>0.104910714285714</c:v>
                </c:pt>
                <c:pt idx="7">
                  <c:v>0.32589285714285698</c:v>
                </c:pt>
                <c:pt idx="8">
                  <c:v>0.13169642857142899</c:v>
                </c:pt>
                <c:pt idx="9">
                  <c:v>6.0267857142857102E-2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EC5-4908-A68B-A7C2C53C2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82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531272559359302"/>
          <c:y val="1.26079333053519E-2"/>
          <c:w val="0.28733335016528999"/>
          <c:h val="0.987392066694647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5E-487A-A6D0-412E2E846290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5E-487A-A6D0-412E2E846290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5E-487A-A6D0-412E2E846290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5E-487A-A6D0-412E2E846290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B5E-487A-A6D0-412E2E846290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B5E-487A-A6D0-412E2E846290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B5E-487A-A6D0-412E2E846290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B5E-487A-A6D0-412E2E846290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B5E-487A-A6D0-412E2E846290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B5E-487A-A6D0-412E2E846290}"/>
              </c:ext>
            </c:extLst>
          </c:dPt>
          <c:dPt>
            <c:idx val="10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B5E-487A-A6D0-412E2E846290}"/>
              </c:ext>
            </c:extLst>
          </c:dPt>
          <c:dPt>
            <c:idx val="11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B5E-487A-A6D0-412E2E846290}"/>
              </c:ext>
            </c:extLst>
          </c:dPt>
          <c:dPt>
            <c:idx val="12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B5E-487A-A6D0-412E2E846290}"/>
              </c:ext>
            </c:extLst>
          </c:dPt>
          <c:dPt>
            <c:idx val="13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B5E-487A-A6D0-412E2E846290}"/>
              </c:ext>
            </c:extLst>
          </c:dPt>
          <c:dPt>
            <c:idx val="14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B5E-487A-A6D0-412E2E846290}"/>
              </c:ext>
            </c:extLst>
          </c:dPt>
          <c:dPt>
            <c:idx val="15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B5E-487A-A6D0-412E2E846290}"/>
              </c:ext>
            </c:extLst>
          </c:dPt>
          <c:dPt>
            <c:idx val="16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B5E-487A-A6D0-412E2E846290}"/>
              </c:ext>
            </c:extLst>
          </c:dPt>
          <c:dPt>
            <c:idx val="17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B5E-487A-A6D0-412E2E846290}"/>
              </c:ext>
            </c:extLst>
          </c:dPt>
          <c:dPt>
            <c:idx val="18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B5E-487A-A6D0-412E2E846290}"/>
              </c:ext>
            </c:extLst>
          </c:dPt>
          <c:dPt>
            <c:idx val="19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B5E-487A-A6D0-412E2E846290}"/>
              </c:ext>
            </c:extLst>
          </c:dPt>
          <c:dPt>
            <c:idx val="20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4B5E-487A-A6D0-412E2E846290}"/>
              </c:ext>
            </c:extLst>
          </c:dPt>
          <c:dPt>
            <c:idx val="21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4B5E-487A-A6D0-412E2E846290}"/>
              </c:ext>
            </c:extLst>
          </c:dPt>
          <c:dPt>
            <c:idx val="22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4B5E-487A-A6D0-412E2E846290}"/>
              </c:ext>
            </c:extLst>
          </c:dPt>
          <c:dPt>
            <c:idx val="23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4B5E-487A-A6D0-412E2E846290}"/>
              </c:ext>
            </c:extLst>
          </c:dPt>
          <c:dPt>
            <c:idx val="24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4B5E-487A-A6D0-412E2E846290}"/>
              </c:ext>
            </c:extLst>
          </c:dPt>
          <c:dPt>
            <c:idx val="25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4B5E-487A-A6D0-412E2E846290}"/>
              </c:ext>
            </c:extLst>
          </c:dPt>
          <c:dPt>
            <c:idx val="26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4B5E-487A-A6D0-412E2E846290}"/>
              </c:ext>
            </c:extLst>
          </c:dPt>
          <c:dPt>
            <c:idx val="27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4B5E-487A-A6D0-412E2E846290}"/>
              </c:ext>
            </c:extLst>
          </c:dPt>
          <c:dPt>
            <c:idx val="28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4B5E-487A-A6D0-412E2E846290}"/>
              </c:ext>
            </c:extLst>
          </c:dPt>
          <c:dPt>
            <c:idx val="29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4B5E-487A-A6D0-412E2E846290}"/>
              </c:ext>
            </c:extLst>
          </c:dPt>
          <c:dPt>
            <c:idx val="30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4B5E-487A-A6D0-412E2E846290}"/>
              </c:ext>
            </c:extLst>
          </c:dPt>
          <c:dPt>
            <c:idx val="31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4B5E-487A-A6D0-412E2E846290}"/>
              </c:ext>
            </c:extLst>
          </c:dPt>
          <c:dPt>
            <c:idx val="32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4B5E-487A-A6D0-412E2E846290}"/>
              </c:ext>
            </c:extLst>
          </c:dPt>
          <c:dPt>
            <c:idx val="33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4B5E-487A-A6D0-412E2E846290}"/>
              </c:ext>
            </c:extLst>
          </c:dPt>
          <c:dPt>
            <c:idx val="34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4B5E-487A-A6D0-412E2E846290}"/>
              </c:ext>
            </c:extLst>
          </c:dPt>
          <c:dPt>
            <c:idx val="35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4B5E-487A-A6D0-412E2E846290}"/>
              </c:ext>
            </c:extLst>
          </c:dPt>
          <c:dPt>
            <c:idx val="36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4B5E-487A-A6D0-412E2E846290}"/>
              </c:ext>
            </c:extLst>
          </c:dPt>
          <c:dPt>
            <c:idx val="37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4B5E-487A-A6D0-412E2E846290}"/>
              </c:ext>
            </c:extLst>
          </c:dPt>
          <c:dPt>
            <c:idx val="38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4B5E-487A-A6D0-412E2E846290}"/>
              </c:ext>
            </c:extLst>
          </c:dPt>
          <c:dPt>
            <c:idx val="39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4B5E-487A-A6D0-412E2E846290}"/>
              </c:ext>
            </c:extLst>
          </c:dPt>
          <c:dPt>
            <c:idx val="40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4B5E-487A-A6D0-412E2E846290}"/>
              </c:ext>
            </c:extLst>
          </c:dPt>
          <c:dPt>
            <c:idx val="41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4B5E-487A-A6D0-412E2E846290}"/>
              </c:ext>
            </c:extLst>
          </c:dPt>
          <c:dPt>
            <c:idx val="42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4B5E-487A-A6D0-412E2E846290}"/>
              </c:ext>
            </c:extLst>
          </c:dPt>
          <c:dPt>
            <c:idx val="43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4B5E-487A-A6D0-412E2E846290}"/>
              </c:ext>
            </c:extLst>
          </c:dPt>
          <c:dPt>
            <c:idx val="44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4B5E-487A-A6D0-412E2E846290}"/>
              </c:ext>
            </c:extLst>
          </c:dPt>
          <c:dPt>
            <c:idx val="45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4B5E-487A-A6D0-412E2E846290}"/>
              </c:ext>
            </c:extLst>
          </c:dPt>
          <c:dPt>
            <c:idx val="46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4B5E-487A-A6D0-412E2E846290}"/>
              </c:ext>
            </c:extLst>
          </c:dPt>
          <c:dPt>
            <c:idx val="47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4B5E-487A-A6D0-412E2E846290}"/>
              </c:ext>
            </c:extLst>
          </c:dPt>
          <c:dPt>
            <c:idx val="48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4B5E-487A-A6D0-412E2E846290}"/>
              </c:ext>
            </c:extLst>
          </c:dPt>
          <c:dPt>
            <c:idx val="49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4B5E-487A-A6D0-412E2E846290}"/>
              </c:ext>
            </c:extLst>
          </c:dPt>
          <c:dPt>
            <c:idx val="50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4B5E-487A-A6D0-412E2E846290}"/>
              </c:ext>
            </c:extLst>
          </c:dPt>
          <c:dPt>
            <c:idx val="51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7-4B5E-487A-A6D0-412E2E846290}"/>
              </c:ext>
            </c:extLst>
          </c:dPt>
          <c:dPt>
            <c:idx val="52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9-4B5E-487A-A6D0-412E2E846290}"/>
              </c:ext>
            </c:extLst>
          </c:dPt>
          <c:dPt>
            <c:idx val="53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B-4B5E-487A-A6D0-412E2E846290}"/>
              </c:ext>
            </c:extLst>
          </c:dPt>
          <c:dPt>
            <c:idx val="54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D-4B5E-487A-A6D0-412E2E846290}"/>
              </c:ext>
            </c:extLst>
          </c:dPt>
          <c:dPt>
            <c:idx val="55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F-4B5E-487A-A6D0-412E2E846290}"/>
              </c:ext>
            </c:extLst>
          </c:dPt>
          <c:dPt>
            <c:idx val="56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1-4B5E-487A-A6D0-412E2E846290}"/>
              </c:ext>
            </c:extLst>
          </c:dPt>
          <c:dPt>
            <c:idx val="57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3-4B5E-487A-A6D0-412E2E846290}"/>
              </c:ext>
            </c:extLst>
          </c:dPt>
          <c:dPt>
            <c:idx val="58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5-4B5E-487A-A6D0-412E2E846290}"/>
              </c:ext>
            </c:extLst>
          </c:dPt>
          <c:dPt>
            <c:idx val="59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7-4B5E-487A-A6D0-412E2E846290}"/>
              </c:ext>
            </c:extLst>
          </c:dPt>
          <c:dPt>
            <c:idx val="60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9-4B5E-487A-A6D0-412E2E846290}"/>
              </c:ext>
            </c:extLst>
          </c:dPt>
          <c:dPt>
            <c:idx val="61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B-4B5E-487A-A6D0-412E2E846290}"/>
              </c:ext>
            </c:extLst>
          </c:dPt>
          <c:dPt>
            <c:idx val="62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D-4B5E-487A-A6D0-412E2E846290}"/>
              </c:ext>
            </c:extLst>
          </c:dPt>
          <c:dPt>
            <c:idx val="63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F-4B5E-487A-A6D0-412E2E846290}"/>
              </c:ext>
            </c:extLst>
          </c:dPt>
          <c:dPt>
            <c:idx val="64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1-4B5E-487A-A6D0-412E2E846290}"/>
              </c:ext>
            </c:extLst>
          </c:dPt>
          <c:dPt>
            <c:idx val="65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3-4B5E-487A-A6D0-412E2E846290}"/>
              </c:ext>
            </c:extLst>
          </c:dPt>
          <c:dPt>
            <c:idx val="66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5-4B5E-487A-A6D0-412E2E846290}"/>
              </c:ext>
            </c:extLst>
          </c:dPt>
          <c:dPt>
            <c:idx val="67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7-4B5E-487A-A6D0-412E2E846290}"/>
              </c:ext>
            </c:extLst>
          </c:dPt>
          <c:dPt>
            <c:idx val="68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9-4B5E-487A-A6D0-412E2E846290}"/>
              </c:ext>
            </c:extLst>
          </c:dPt>
          <c:dPt>
            <c:idx val="69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B-4B5E-487A-A6D0-412E2E846290}"/>
              </c:ext>
            </c:extLst>
          </c:dPt>
          <c:dPt>
            <c:idx val="70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D-4B5E-487A-A6D0-412E2E846290}"/>
              </c:ext>
            </c:extLst>
          </c:dPt>
          <c:dPt>
            <c:idx val="71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F-4B5E-487A-A6D0-412E2E846290}"/>
              </c:ext>
            </c:extLst>
          </c:dPt>
          <c:dPt>
            <c:idx val="72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1-4B5E-487A-A6D0-412E2E846290}"/>
              </c:ext>
            </c:extLst>
          </c:dPt>
          <c:dPt>
            <c:idx val="73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3-4B5E-487A-A6D0-412E2E846290}"/>
              </c:ext>
            </c:extLst>
          </c:dPt>
          <c:dPt>
            <c:idx val="74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5-4B5E-487A-A6D0-412E2E846290}"/>
              </c:ext>
            </c:extLst>
          </c:dPt>
          <c:dPt>
            <c:idx val="75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7-4B5E-487A-A6D0-412E2E846290}"/>
              </c:ext>
            </c:extLst>
          </c:dPt>
          <c:dPt>
            <c:idx val="76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9-4B5E-487A-A6D0-412E2E846290}"/>
              </c:ext>
            </c:extLst>
          </c:dPt>
          <c:dPt>
            <c:idx val="77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B-4B5E-487A-A6D0-412E2E846290}"/>
              </c:ext>
            </c:extLst>
          </c:dPt>
          <c:dPt>
            <c:idx val="78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D-4B5E-487A-A6D0-412E2E846290}"/>
              </c:ext>
            </c:extLst>
          </c:dPt>
          <c:dPt>
            <c:idx val="79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F-4B5E-487A-A6D0-412E2E846290}"/>
              </c:ext>
            </c:extLst>
          </c:dPt>
          <c:dPt>
            <c:idx val="80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1-4B5E-487A-A6D0-412E2E846290}"/>
              </c:ext>
            </c:extLst>
          </c:dPt>
          <c:dPt>
            <c:idx val="8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3-4B5E-487A-A6D0-412E2E846290}"/>
              </c:ext>
            </c:extLst>
          </c:dPt>
          <c:dPt>
            <c:idx val="82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5-4B5E-487A-A6D0-412E2E846290}"/>
              </c:ext>
            </c:extLst>
          </c:dPt>
          <c:dPt>
            <c:idx val="83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7-4B5E-487A-A6D0-412E2E846290}"/>
              </c:ext>
            </c:extLst>
          </c:dPt>
          <c:dPt>
            <c:idx val="84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9-4B5E-487A-A6D0-412E2E846290}"/>
              </c:ext>
            </c:extLst>
          </c:dPt>
          <c:dPt>
            <c:idx val="85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B-4B5E-487A-A6D0-412E2E846290}"/>
              </c:ext>
            </c:extLst>
          </c:dPt>
          <c:dPt>
            <c:idx val="86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D-4B5E-487A-A6D0-412E2E846290}"/>
              </c:ext>
            </c:extLst>
          </c:dPt>
          <c:dPt>
            <c:idx val="87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F-4B5E-487A-A6D0-412E2E846290}"/>
              </c:ext>
            </c:extLst>
          </c:dPt>
          <c:dPt>
            <c:idx val="88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1-4B5E-487A-A6D0-412E2E846290}"/>
              </c:ext>
            </c:extLst>
          </c:dPt>
          <c:dPt>
            <c:idx val="89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3-4B5E-487A-A6D0-412E2E846290}"/>
              </c:ext>
            </c:extLst>
          </c:dPt>
          <c:dPt>
            <c:idx val="90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5-4B5E-487A-A6D0-412E2E846290}"/>
              </c:ext>
            </c:extLst>
          </c:dPt>
          <c:dPt>
            <c:idx val="91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7-4B5E-487A-A6D0-412E2E846290}"/>
              </c:ext>
            </c:extLst>
          </c:dPt>
          <c:dPt>
            <c:idx val="92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9-4B5E-487A-A6D0-412E2E846290}"/>
              </c:ext>
            </c:extLst>
          </c:dPt>
          <c:dPt>
            <c:idx val="93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B-4B5E-487A-A6D0-412E2E846290}"/>
              </c:ext>
            </c:extLst>
          </c:dPt>
          <c:dPt>
            <c:idx val="94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D-4B5E-487A-A6D0-412E2E846290}"/>
              </c:ext>
            </c:extLst>
          </c:dPt>
          <c:dPt>
            <c:idx val="95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F-4B5E-487A-A6D0-412E2E846290}"/>
              </c:ext>
            </c:extLst>
          </c:dPt>
          <c:dPt>
            <c:idx val="96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1-4B5E-487A-A6D0-412E2E846290}"/>
              </c:ext>
            </c:extLst>
          </c:dPt>
          <c:dPt>
            <c:idx val="97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3-4B5E-487A-A6D0-412E2E846290}"/>
              </c:ext>
            </c:extLst>
          </c:dPt>
          <c:dPt>
            <c:idx val="98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5-4B5E-487A-A6D0-412E2E846290}"/>
              </c:ext>
            </c:extLst>
          </c:dPt>
          <c:dPt>
            <c:idx val="99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7-4B5E-487A-A6D0-412E2E846290}"/>
              </c:ext>
            </c:extLst>
          </c:dPt>
          <c:dPt>
            <c:idx val="100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9-4B5E-487A-A6D0-412E2E846290}"/>
              </c:ext>
            </c:extLst>
          </c:dPt>
          <c:dPt>
            <c:idx val="101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B-4B5E-487A-A6D0-412E2E846290}"/>
              </c:ext>
            </c:extLst>
          </c:dPt>
          <c:dPt>
            <c:idx val="102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D-4B5E-487A-A6D0-412E2E846290}"/>
              </c:ext>
            </c:extLst>
          </c:dPt>
          <c:dPt>
            <c:idx val="103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F-4B5E-487A-A6D0-412E2E846290}"/>
              </c:ext>
            </c:extLst>
          </c:dPt>
          <c:dPt>
            <c:idx val="104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1-4B5E-487A-A6D0-412E2E846290}"/>
              </c:ext>
            </c:extLst>
          </c:dPt>
          <c:dPt>
            <c:idx val="105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3-4B5E-487A-A6D0-412E2E846290}"/>
              </c:ext>
            </c:extLst>
          </c:dPt>
          <c:dPt>
            <c:idx val="106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5-4B5E-487A-A6D0-412E2E846290}"/>
              </c:ext>
            </c:extLst>
          </c:dPt>
          <c:dPt>
            <c:idx val="107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7-4B5E-487A-A6D0-412E2E846290}"/>
              </c:ext>
            </c:extLst>
          </c:dPt>
          <c:dPt>
            <c:idx val="108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9-4B5E-487A-A6D0-412E2E846290}"/>
              </c:ext>
            </c:extLst>
          </c:dPt>
          <c:dPt>
            <c:idx val="109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B-4B5E-487A-A6D0-412E2E846290}"/>
              </c:ext>
            </c:extLst>
          </c:dPt>
          <c:dPt>
            <c:idx val="110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D-4B5E-487A-A6D0-412E2E846290}"/>
              </c:ext>
            </c:extLst>
          </c:dPt>
          <c:dPt>
            <c:idx val="11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F-4B5E-487A-A6D0-412E2E846290}"/>
              </c:ext>
            </c:extLst>
          </c:dPt>
          <c:dPt>
            <c:idx val="112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1-4B5E-487A-A6D0-412E2E846290}"/>
              </c:ext>
            </c:extLst>
          </c:dPt>
          <c:dPt>
            <c:idx val="113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3-4B5E-487A-A6D0-412E2E846290}"/>
              </c:ext>
            </c:extLst>
          </c:dPt>
          <c:dPt>
            <c:idx val="114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5-4B5E-487A-A6D0-412E2E846290}"/>
              </c:ext>
            </c:extLst>
          </c:dPt>
          <c:dPt>
            <c:idx val="115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7-4B5E-487A-A6D0-412E2E846290}"/>
              </c:ext>
            </c:extLst>
          </c:dPt>
          <c:dPt>
            <c:idx val="116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9-4B5E-487A-A6D0-412E2E846290}"/>
              </c:ext>
            </c:extLst>
          </c:dPt>
          <c:dPt>
            <c:idx val="117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B-4B5E-487A-A6D0-412E2E846290}"/>
              </c:ext>
            </c:extLst>
          </c:dPt>
          <c:dPt>
            <c:idx val="118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D-4B5E-487A-A6D0-412E2E846290}"/>
              </c:ext>
            </c:extLst>
          </c:dPt>
          <c:dPt>
            <c:idx val="119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F-4B5E-487A-A6D0-412E2E846290}"/>
              </c:ext>
            </c:extLst>
          </c:dPt>
          <c:dPt>
            <c:idx val="120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1-4B5E-487A-A6D0-412E2E846290}"/>
              </c:ext>
            </c:extLst>
          </c:dPt>
          <c:dPt>
            <c:idx val="121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3-4B5E-487A-A6D0-412E2E846290}"/>
              </c:ext>
            </c:extLst>
          </c:dPt>
          <c:dPt>
            <c:idx val="122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5-4B5E-487A-A6D0-412E2E846290}"/>
              </c:ext>
            </c:extLst>
          </c:dPt>
          <c:dPt>
            <c:idx val="123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7-4B5E-487A-A6D0-412E2E846290}"/>
              </c:ext>
            </c:extLst>
          </c:dPt>
          <c:dPt>
            <c:idx val="124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9-4B5E-487A-A6D0-412E2E846290}"/>
              </c:ext>
            </c:extLst>
          </c:dPt>
          <c:dPt>
            <c:idx val="125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B-4B5E-487A-A6D0-412E2E846290}"/>
              </c:ext>
            </c:extLst>
          </c:dPt>
          <c:dPt>
            <c:idx val="126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D-4B5E-487A-A6D0-412E2E846290}"/>
              </c:ext>
            </c:extLst>
          </c:dPt>
          <c:dPt>
            <c:idx val="127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F-4B5E-487A-A6D0-412E2E846290}"/>
              </c:ext>
            </c:extLst>
          </c:dPt>
          <c:dPt>
            <c:idx val="128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1-4B5E-487A-A6D0-412E2E846290}"/>
              </c:ext>
            </c:extLst>
          </c:dPt>
          <c:dPt>
            <c:idx val="129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3-4B5E-487A-A6D0-412E2E846290}"/>
              </c:ext>
            </c:extLst>
          </c:dPt>
          <c:dPt>
            <c:idx val="130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5-4B5E-487A-A6D0-412E2E846290}"/>
              </c:ext>
            </c:extLst>
          </c:dPt>
          <c:dPt>
            <c:idx val="131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7-4B5E-487A-A6D0-412E2E846290}"/>
              </c:ext>
            </c:extLst>
          </c:dPt>
          <c:dPt>
            <c:idx val="132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9-4B5E-487A-A6D0-412E2E846290}"/>
              </c:ext>
            </c:extLst>
          </c:dPt>
          <c:dPt>
            <c:idx val="133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B-4B5E-487A-A6D0-412E2E846290}"/>
              </c:ext>
            </c:extLst>
          </c:dPt>
          <c:dPt>
            <c:idx val="134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D-4B5E-487A-A6D0-412E2E846290}"/>
              </c:ext>
            </c:extLst>
          </c:dPt>
          <c:dPt>
            <c:idx val="135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F-4B5E-487A-A6D0-412E2E846290}"/>
              </c:ext>
            </c:extLst>
          </c:dPt>
          <c:dPt>
            <c:idx val="136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1-4B5E-487A-A6D0-412E2E846290}"/>
              </c:ext>
            </c:extLst>
          </c:dPt>
          <c:dPt>
            <c:idx val="137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3-4B5E-487A-A6D0-412E2E846290}"/>
              </c:ext>
            </c:extLst>
          </c:dPt>
          <c:dPt>
            <c:idx val="138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5-4B5E-487A-A6D0-412E2E846290}"/>
              </c:ext>
            </c:extLst>
          </c:dPt>
          <c:dPt>
            <c:idx val="139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7-4B5E-487A-A6D0-412E2E846290}"/>
              </c:ext>
            </c:extLst>
          </c:dPt>
          <c:dPt>
            <c:idx val="140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9-4B5E-487A-A6D0-412E2E846290}"/>
              </c:ext>
            </c:extLst>
          </c:dPt>
          <c:dPt>
            <c:idx val="141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B-4B5E-487A-A6D0-412E2E846290}"/>
              </c:ext>
            </c:extLst>
          </c:dPt>
          <c:dPt>
            <c:idx val="142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D-4B5E-487A-A6D0-412E2E846290}"/>
              </c:ext>
            </c:extLst>
          </c:dPt>
          <c:dPt>
            <c:idx val="143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F-4B5E-487A-A6D0-412E2E846290}"/>
              </c:ext>
            </c:extLst>
          </c:dPt>
          <c:dPt>
            <c:idx val="144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1-4B5E-487A-A6D0-412E2E846290}"/>
              </c:ext>
            </c:extLst>
          </c:dPt>
          <c:dPt>
            <c:idx val="145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3-4B5E-487A-A6D0-412E2E846290}"/>
              </c:ext>
            </c:extLst>
          </c:dPt>
          <c:dPt>
            <c:idx val="146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5-4B5E-487A-A6D0-412E2E846290}"/>
              </c:ext>
            </c:extLst>
          </c:dPt>
          <c:dPt>
            <c:idx val="147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7-4B5E-487A-A6D0-412E2E846290}"/>
              </c:ext>
            </c:extLst>
          </c:dPt>
          <c:dPt>
            <c:idx val="148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9-4B5E-487A-A6D0-412E2E846290}"/>
              </c:ext>
            </c:extLst>
          </c:dPt>
          <c:dPt>
            <c:idx val="149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B-4B5E-487A-A6D0-412E2E846290}"/>
              </c:ext>
            </c:extLst>
          </c:dPt>
          <c:dPt>
            <c:idx val="150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D-4B5E-487A-A6D0-412E2E846290}"/>
              </c:ext>
            </c:extLst>
          </c:dPt>
          <c:dPt>
            <c:idx val="151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F-4B5E-487A-A6D0-412E2E846290}"/>
              </c:ext>
            </c:extLst>
          </c:dPt>
          <c:dPt>
            <c:idx val="152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1-4B5E-487A-A6D0-412E2E846290}"/>
              </c:ext>
            </c:extLst>
          </c:dPt>
          <c:dPt>
            <c:idx val="153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3-4B5E-487A-A6D0-412E2E846290}"/>
              </c:ext>
            </c:extLst>
          </c:dPt>
          <c:dPt>
            <c:idx val="154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5-4B5E-487A-A6D0-412E2E846290}"/>
              </c:ext>
            </c:extLst>
          </c:dPt>
          <c:dPt>
            <c:idx val="155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7-4B5E-487A-A6D0-412E2E846290}"/>
              </c:ext>
            </c:extLst>
          </c:dPt>
          <c:dPt>
            <c:idx val="156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9-4B5E-487A-A6D0-412E2E846290}"/>
              </c:ext>
            </c:extLst>
          </c:dPt>
          <c:dPt>
            <c:idx val="157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B-4B5E-487A-A6D0-412E2E846290}"/>
              </c:ext>
            </c:extLst>
          </c:dPt>
          <c:dPt>
            <c:idx val="158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D-4B5E-487A-A6D0-412E2E846290}"/>
              </c:ext>
            </c:extLst>
          </c:dPt>
          <c:dPt>
            <c:idx val="159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F-4B5E-487A-A6D0-412E2E846290}"/>
              </c:ext>
            </c:extLst>
          </c:dPt>
          <c:dPt>
            <c:idx val="160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1-4B5E-487A-A6D0-412E2E846290}"/>
              </c:ext>
            </c:extLst>
          </c:dPt>
          <c:dPt>
            <c:idx val="161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3-4B5E-487A-A6D0-412E2E846290}"/>
              </c:ext>
            </c:extLst>
          </c:dPt>
          <c:dPt>
            <c:idx val="162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5-4B5E-487A-A6D0-412E2E846290}"/>
              </c:ext>
            </c:extLst>
          </c:dPt>
          <c:dPt>
            <c:idx val="163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7-4B5E-487A-A6D0-412E2E846290}"/>
              </c:ext>
            </c:extLst>
          </c:dPt>
          <c:dPt>
            <c:idx val="164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9-4B5E-487A-A6D0-412E2E846290}"/>
              </c:ext>
            </c:extLst>
          </c:dPt>
          <c:dPt>
            <c:idx val="165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B-4B5E-487A-A6D0-412E2E846290}"/>
              </c:ext>
            </c:extLst>
          </c:dPt>
          <c:dPt>
            <c:idx val="166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D-4B5E-487A-A6D0-412E2E846290}"/>
              </c:ext>
            </c:extLst>
          </c:dPt>
          <c:dPt>
            <c:idx val="167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F-4B5E-487A-A6D0-412E2E846290}"/>
              </c:ext>
            </c:extLst>
          </c:dPt>
          <c:dPt>
            <c:idx val="168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1-4B5E-487A-A6D0-412E2E846290}"/>
              </c:ext>
            </c:extLst>
          </c:dPt>
          <c:dPt>
            <c:idx val="169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3-4B5E-487A-A6D0-412E2E846290}"/>
              </c:ext>
            </c:extLst>
          </c:dPt>
          <c:dPt>
            <c:idx val="170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5-4B5E-487A-A6D0-412E2E846290}"/>
              </c:ext>
            </c:extLst>
          </c:dPt>
          <c:dPt>
            <c:idx val="171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7-4B5E-487A-A6D0-412E2E846290}"/>
              </c:ext>
            </c:extLst>
          </c:dPt>
          <c:dPt>
            <c:idx val="172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9-4B5E-487A-A6D0-412E2E846290}"/>
              </c:ext>
            </c:extLst>
          </c:dPt>
          <c:dPt>
            <c:idx val="173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B-4B5E-487A-A6D0-412E2E846290}"/>
              </c:ext>
            </c:extLst>
          </c:dPt>
          <c:dPt>
            <c:idx val="174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D-4B5E-487A-A6D0-412E2E846290}"/>
              </c:ext>
            </c:extLst>
          </c:dPt>
          <c:dPt>
            <c:idx val="175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F-4B5E-487A-A6D0-412E2E846290}"/>
              </c:ext>
            </c:extLst>
          </c:dPt>
          <c:dPt>
            <c:idx val="176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1-4B5E-487A-A6D0-412E2E846290}"/>
              </c:ext>
            </c:extLst>
          </c:dPt>
          <c:dPt>
            <c:idx val="177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3-4B5E-487A-A6D0-412E2E846290}"/>
              </c:ext>
            </c:extLst>
          </c:dPt>
          <c:dPt>
            <c:idx val="178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5-4B5E-487A-A6D0-412E2E846290}"/>
              </c:ext>
            </c:extLst>
          </c:dPt>
          <c:dPt>
            <c:idx val="179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7-4B5E-487A-A6D0-412E2E846290}"/>
              </c:ext>
            </c:extLst>
          </c:dPt>
          <c:dPt>
            <c:idx val="180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9-4B5E-487A-A6D0-412E2E846290}"/>
              </c:ext>
            </c:extLst>
          </c:dPt>
          <c:dPt>
            <c:idx val="181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B-4B5E-487A-A6D0-412E2E846290}"/>
              </c:ext>
            </c:extLst>
          </c:dPt>
          <c:dPt>
            <c:idx val="182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D-4B5E-487A-A6D0-412E2E846290}"/>
              </c:ext>
            </c:extLst>
          </c:dPt>
          <c:dPt>
            <c:idx val="183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F-4B5E-487A-A6D0-412E2E846290}"/>
              </c:ext>
            </c:extLst>
          </c:dPt>
          <c:dPt>
            <c:idx val="184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1-4B5E-487A-A6D0-412E2E846290}"/>
              </c:ext>
            </c:extLst>
          </c:dPt>
          <c:dPt>
            <c:idx val="185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3-4B5E-487A-A6D0-412E2E846290}"/>
              </c:ext>
            </c:extLst>
          </c:dPt>
          <c:dPt>
            <c:idx val="186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5-4B5E-487A-A6D0-412E2E846290}"/>
              </c:ext>
            </c:extLst>
          </c:dPt>
          <c:dPt>
            <c:idx val="187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7-4B5E-487A-A6D0-412E2E846290}"/>
              </c:ext>
            </c:extLst>
          </c:dPt>
          <c:dPt>
            <c:idx val="188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9-4B5E-487A-A6D0-412E2E846290}"/>
              </c:ext>
            </c:extLst>
          </c:dPt>
          <c:dPt>
            <c:idx val="189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B-4B5E-487A-A6D0-412E2E846290}"/>
              </c:ext>
            </c:extLst>
          </c:dPt>
          <c:dPt>
            <c:idx val="190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D-4B5E-487A-A6D0-412E2E846290}"/>
              </c:ext>
            </c:extLst>
          </c:dPt>
          <c:dPt>
            <c:idx val="191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F-4B5E-487A-A6D0-412E2E846290}"/>
              </c:ext>
            </c:extLst>
          </c:dPt>
          <c:dPt>
            <c:idx val="192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1-4B5E-487A-A6D0-412E2E846290}"/>
              </c:ext>
            </c:extLst>
          </c:dPt>
          <c:dPt>
            <c:idx val="193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3-4B5E-487A-A6D0-412E2E846290}"/>
              </c:ext>
            </c:extLst>
          </c:dPt>
          <c:dPt>
            <c:idx val="194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5-4B5E-487A-A6D0-412E2E846290}"/>
              </c:ext>
            </c:extLst>
          </c:dPt>
          <c:dPt>
            <c:idx val="195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7-4B5E-487A-A6D0-412E2E846290}"/>
              </c:ext>
            </c:extLst>
          </c:dPt>
          <c:dPt>
            <c:idx val="196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9-4B5E-487A-A6D0-412E2E846290}"/>
              </c:ext>
            </c:extLst>
          </c:dPt>
          <c:dPt>
            <c:idx val="197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B-4B5E-487A-A6D0-412E2E846290}"/>
              </c:ext>
            </c:extLst>
          </c:dPt>
          <c:dPt>
            <c:idx val="198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D-4B5E-487A-A6D0-412E2E846290}"/>
              </c:ext>
            </c:extLst>
          </c:dPt>
          <c:dPt>
            <c:idx val="199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F-4B5E-487A-A6D0-412E2E846290}"/>
              </c:ext>
            </c:extLst>
          </c:dPt>
          <c:dPt>
            <c:idx val="200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1-4B5E-487A-A6D0-412E2E846290}"/>
              </c:ext>
            </c:extLst>
          </c:dPt>
          <c:dPt>
            <c:idx val="201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3-4B5E-487A-A6D0-412E2E846290}"/>
              </c:ext>
            </c:extLst>
          </c:dPt>
          <c:dPt>
            <c:idx val="202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5-4B5E-487A-A6D0-412E2E846290}"/>
              </c:ext>
            </c:extLst>
          </c:dPt>
          <c:dPt>
            <c:idx val="203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7-4B5E-487A-A6D0-412E2E846290}"/>
              </c:ext>
            </c:extLst>
          </c:dPt>
          <c:dPt>
            <c:idx val="204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9-4B5E-487A-A6D0-412E2E846290}"/>
              </c:ext>
            </c:extLst>
          </c:dPt>
          <c:dPt>
            <c:idx val="205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B-4B5E-487A-A6D0-412E2E846290}"/>
              </c:ext>
            </c:extLst>
          </c:dPt>
          <c:dPt>
            <c:idx val="206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D-4B5E-487A-A6D0-412E2E846290}"/>
              </c:ext>
            </c:extLst>
          </c:dPt>
          <c:dPt>
            <c:idx val="207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F-4B5E-487A-A6D0-412E2E846290}"/>
              </c:ext>
            </c:extLst>
          </c:dPt>
          <c:dPt>
            <c:idx val="208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1-4B5E-487A-A6D0-412E2E846290}"/>
              </c:ext>
            </c:extLst>
          </c:dPt>
          <c:dPt>
            <c:idx val="209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3-4B5E-487A-A6D0-412E2E846290}"/>
              </c:ext>
            </c:extLst>
          </c:dPt>
          <c:dPt>
            <c:idx val="210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5-4B5E-487A-A6D0-412E2E846290}"/>
              </c:ext>
            </c:extLst>
          </c:dPt>
          <c:dPt>
            <c:idx val="211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7-4B5E-487A-A6D0-412E2E846290}"/>
              </c:ext>
            </c:extLst>
          </c:dPt>
          <c:dPt>
            <c:idx val="212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9-4B5E-487A-A6D0-412E2E846290}"/>
              </c:ext>
            </c:extLst>
          </c:dPt>
          <c:dPt>
            <c:idx val="213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B-4B5E-487A-A6D0-412E2E846290}"/>
              </c:ext>
            </c:extLst>
          </c:dPt>
          <c:dPt>
            <c:idx val="214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D-4B5E-487A-A6D0-412E2E846290}"/>
              </c:ext>
            </c:extLst>
          </c:dPt>
          <c:dPt>
            <c:idx val="215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F-4B5E-487A-A6D0-412E2E846290}"/>
              </c:ext>
            </c:extLst>
          </c:dPt>
          <c:dPt>
            <c:idx val="216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1-4B5E-487A-A6D0-412E2E846290}"/>
              </c:ext>
            </c:extLst>
          </c:dPt>
          <c:dPt>
            <c:idx val="217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3-4B5E-487A-A6D0-412E2E846290}"/>
              </c:ext>
            </c:extLst>
          </c:dPt>
          <c:dPt>
            <c:idx val="218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5-4B5E-487A-A6D0-412E2E846290}"/>
              </c:ext>
            </c:extLst>
          </c:dPt>
          <c:dPt>
            <c:idx val="219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7-4B5E-487A-A6D0-412E2E846290}"/>
              </c:ext>
            </c:extLst>
          </c:dPt>
          <c:dPt>
            <c:idx val="220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9-4B5E-487A-A6D0-412E2E846290}"/>
              </c:ext>
            </c:extLst>
          </c:dPt>
          <c:dPt>
            <c:idx val="221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B-4B5E-487A-A6D0-412E2E846290}"/>
              </c:ext>
            </c:extLst>
          </c:dPt>
          <c:dPt>
            <c:idx val="222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D-4B5E-487A-A6D0-412E2E846290}"/>
              </c:ext>
            </c:extLst>
          </c:dPt>
          <c:dPt>
            <c:idx val="223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F-4B5E-487A-A6D0-412E2E846290}"/>
              </c:ext>
            </c:extLst>
          </c:dPt>
          <c:dPt>
            <c:idx val="224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1-4B5E-487A-A6D0-412E2E846290}"/>
              </c:ext>
            </c:extLst>
          </c:dPt>
          <c:dPt>
            <c:idx val="225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3-4B5E-487A-A6D0-412E2E846290}"/>
              </c:ext>
            </c:extLst>
          </c:dPt>
          <c:dPt>
            <c:idx val="226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5-4B5E-487A-A6D0-412E2E846290}"/>
              </c:ext>
            </c:extLst>
          </c:dPt>
          <c:dPt>
            <c:idx val="227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7-4B5E-487A-A6D0-412E2E846290}"/>
              </c:ext>
            </c:extLst>
          </c:dPt>
          <c:dPt>
            <c:idx val="228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9-4B5E-487A-A6D0-412E2E846290}"/>
              </c:ext>
            </c:extLst>
          </c:dPt>
          <c:dPt>
            <c:idx val="229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B-4B5E-487A-A6D0-412E2E846290}"/>
              </c:ext>
            </c:extLst>
          </c:dPt>
          <c:dPt>
            <c:idx val="230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D-4B5E-487A-A6D0-412E2E846290}"/>
              </c:ext>
            </c:extLst>
          </c:dPt>
          <c:dPt>
            <c:idx val="231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F-4B5E-487A-A6D0-412E2E846290}"/>
              </c:ext>
            </c:extLst>
          </c:dPt>
          <c:dPt>
            <c:idx val="232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1-4B5E-487A-A6D0-412E2E846290}"/>
              </c:ext>
            </c:extLst>
          </c:dPt>
          <c:dPt>
            <c:idx val="233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3-4B5E-487A-A6D0-412E2E846290}"/>
              </c:ext>
            </c:extLst>
          </c:dPt>
          <c:dPt>
            <c:idx val="234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5-4B5E-487A-A6D0-412E2E846290}"/>
              </c:ext>
            </c:extLst>
          </c:dPt>
          <c:dPt>
            <c:idx val="235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7-4B5E-487A-A6D0-412E2E846290}"/>
              </c:ext>
            </c:extLst>
          </c:dPt>
          <c:dPt>
            <c:idx val="236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9-4B5E-487A-A6D0-412E2E846290}"/>
              </c:ext>
            </c:extLst>
          </c:dPt>
          <c:dPt>
            <c:idx val="237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B-4B5E-487A-A6D0-412E2E846290}"/>
              </c:ext>
            </c:extLst>
          </c:dPt>
          <c:dPt>
            <c:idx val="238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D-4B5E-487A-A6D0-412E2E846290}"/>
              </c:ext>
            </c:extLst>
          </c:dPt>
          <c:dPt>
            <c:idx val="239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F-4B5E-487A-A6D0-412E2E846290}"/>
              </c:ext>
            </c:extLst>
          </c:dPt>
          <c:dPt>
            <c:idx val="24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1-4B5E-487A-A6D0-412E2E846290}"/>
              </c:ext>
            </c:extLst>
          </c:dPt>
          <c:dPt>
            <c:idx val="24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3-4B5E-487A-A6D0-412E2E846290}"/>
              </c:ext>
            </c:extLst>
          </c:dPt>
          <c:dPt>
            <c:idx val="24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5-4B5E-487A-A6D0-412E2E846290}"/>
              </c:ext>
            </c:extLst>
          </c:dPt>
          <c:dPt>
            <c:idx val="24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7-4B5E-487A-A6D0-412E2E846290}"/>
              </c:ext>
            </c:extLst>
          </c:dPt>
          <c:dPt>
            <c:idx val="24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9-4B5E-487A-A6D0-412E2E846290}"/>
              </c:ext>
            </c:extLst>
          </c:dPt>
          <c:dPt>
            <c:idx val="24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B-4B5E-487A-A6D0-412E2E846290}"/>
              </c:ext>
            </c:extLst>
          </c:dPt>
          <c:dPt>
            <c:idx val="246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D-4B5E-487A-A6D0-412E2E846290}"/>
              </c:ext>
            </c:extLst>
          </c:dPt>
          <c:dPt>
            <c:idx val="247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F-4B5E-487A-A6D0-412E2E846290}"/>
              </c:ext>
            </c:extLst>
          </c:dPt>
          <c:dPt>
            <c:idx val="248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1-4B5E-487A-A6D0-412E2E846290}"/>
              </c:ext>
            </c:extLst>
          </c:dPt>
          <c:dPt>
            <c:idx val="249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3-4B5E-487A-A6D0-412E2E846290}"/>
              </c:ext>
            </c:extLst>
          </c:dPt>
          <c:dPt>
            <c:idx val="250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5-4B5E-487A-A6D0-412E2E846290}"/>
              </c:ext>
            </c:extLst>
          </c:dPt>
          <c:dPt>
            <c:idx val="251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7-4B5E-487A-A6D0-412E2E846290}"/>
              </c:ext>
            </c:extLst>
          </c:dPt>
          <c:dPt>
            <c:idx val="252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9-4B5E-487A-A6D0-412E2E846290}"/>
              </c:ext>
            </c:extLst>
          </c:dPt>
          <c:dPt>
            <c:idx val="253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B-4B5E-487A-A6D0-412E2E846290}"/>
              </c:ext>
            </c:extLst>
          </c:dPt>
          <c:dPt>
            <c:idx val="254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D-4B5E-487A-A6D0-412E2E846290}"/>
              </c:ext>
            </c:extLst>
          </c:dPt>
          <c:dPt>
            <c:idx val="255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F-4B5E-487A-A6D0-412E2E846290}"/>
              </c:ext>
            </c:extLst>
          </c:dPt>
          <c:dPt>
            <c:idx val="256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1-4B5E-487A-A6D0-412E2E846290}"/>
              </c:ext>
            </c:extLst>
          </c:dPt>
          <c:dPt>
            <c:idx val="257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3-4B5E-487A-A6D0-412E2E846290}"/>
              </c:ext>
            </c:extLst>
          </c:dPt>
          <c:dPt>
            <c:idx val="258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5-4B5E-487A-A6D0-412E2E846290}"/>
              </c:ext>
            </c:extLst>
          </c:dPt>
          <c:dPt>
            <c:idx val="259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7-4B5E-487A-A6D0-412E2E846290}"/>
              </c:ext>
            </c:extLst>
          </c:dPt>
          <c:dPt>
            <c:idx val="260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9-4B5E-487A-A6D0-412E2E846290}"/>
              </c:ext>
            </c:extLst>
          </c:dPt>
          <c:dPt>
            <c:idx val="261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B-4B5E-487A-A6D0-412E2E846290}"/>
              </c:ext>
            </c:extLst>
          </c:dPt>
          <c:dPt>
            <c:idx val="262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D-4B5E-487A-A6D0-412E2E846290}"/>
              </c:ext>
            </c:extLst>
          </c:dPt>
          <c:dPt>
            <c:idx val="263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F-4B5E-487A-A6D0-412E2E846290}"/>
              </c:ext>
            </c:extLst>
          </c:dPt>
          <c:dPt>
            <c:idx val="264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1-4B5E-487A-A6D0-412E2E846290}"/>
              </c:ext>
            </c:extLst>
          </c:dPt>
          <c:dPt>
            <c:idx val="265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3-4B5E-487A-A6D0-412E2E846290}"/>
              </c:ext>
            </c:extLst>
          </c:dPt>
          <c:dPt>
            <c:idx val="266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5-4B5E-487A-A6D0-412E2E846290}"/>
              </c:ext>
            </c:extLst>
          </c:dPt>
          <c:dPt>
            <c:idx val="267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7-4B5E-487A-A6D0-412E2E846290}"/>
              </c:ext>
            </c:extLst>
          </c:dPt>
          <c:dPt>
            <c:idx val="268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9-4B5E-487A-A6D0-412E2E846290}"/>
              </c:ext>
            </c:extLst>
          </c:dPt>
          <c:dPt>
            <c:idx val="269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B-4B5E-487A-A6D0-412E2E846290}"/>
              </c:ext>
            </c:extLst>
          </c:dPt>
          <c:dPt>
            <c:idx val="27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D-4B5E-487A-A6D0-412E2E846290}"/>
              </c:ext>
            </c:extLst>
          </c:dPt>
          <c:dPt>
            <c:idx val="27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F-4B5E-487A-A6D0-412E2E846290}"/>
              </c:ext>
            </c:extLst>
          </c:dPt>
          <c:dPt>
            <c:idx val="27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1-4B5E-487A-A6D0-412E2E846290}"/>
              </c:ext>
            </c:extLst>
          </c:dPt>
          <c:dPt>
            <c:idx val="27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3-4B5E-487A-A6D0-412E2E846290}"/>
              </c:ext>
            </c:extLst>
          </c:dPt>
          <c:dPt>
            <c:idx val="27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5-4B5E-487A-A6D0-412E2E846290}"/>
              </c:ext>
            </c:extLst>
          </c:dPt>
          <c:dPt>
            <c:idx val="27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7-4B5E-487A-A6D0-412E2E846290}"/>
              </c:ext>
            </c:extLst>
          </c:dPt>
          <c:dPt>
            <c:idx val="27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9-4B5E-487A-A6D0-412E2E846290}"/>
              </c:ext>
            </c:extLst>
          </c:dPt>
          <c:dPt>
            <c:idx val="27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B-4B5E-487A-A6D0-412E2E846290}"/>
              </c:ext>
            </c:extLst>
          </c:dPt>
          <c:dPt>
            <c:idx val="27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D-4B5E-487A-A6D0-412E2E846290}"/>
              </c:ext>
            </c:extLst>
          </c:dPt>
          <c:dPt>
            <c:idx val="27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F-4B5E-487A-A6D0-412E2E846290}"/>
              </c:ext>
            </c:extLst>
          </c:dPt>
          <c:dPt>
            <c:idx val="280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1-4B5E-487A-A6D0-412E2E846290}"/>
              </c:ext>
            </c:extLst>
          </c:dPt>
          <c:dPt>
            <c:idx val="281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3-4B5E-487A-A6D0-412E2E846290}"/>
              </c:ext>
            </c:extLst>
          </c:dPt>
          <c:dPt>
            <c:idx val="282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5-4B5E-487A-A6D0-412E2E846290}"/>
              </c:ext>
            </c:extLst>
          </c:dPt>
          <c:dPt>
            <c:idx val="283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7-4B5E-487A-A6D0-412E2E846290}"/>
              </c:ext>
            </c:extLst>
          </c:dPt>
          <c:dPt>
            <c:idx val="284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9-4B5E-487A-A6D0-412E2E846290}"/>
              </c:ext>
            </c:extLst>
          </c:dPt>
          <c:dPt>
            <c:idx val="285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B-4B5E-487A-A6D0-412E2E846290}"/>
              </c:ext>
            </c:extLst>
          </c:dPt>
          <c:dPt>
            <c:idx val="286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D-4B5E-487A-A6D0-412E2E846290}"/>
              </c:ext>
            </c:extLst>
          </c:dPt>
          <c:dPt>
            <c:idx val="287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F-4B5E-487A-A6D0-412E2E846290}"/>
              </c:ext>
            </c:extLst>
          </c:dPt>
          <c:dPt>
            <c:idx val="288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1-4B5E-487A-A6D0-412E2E846290}"/>
              </c:ext>
            </c:extLst>
          </c:dPt>
          <c:dPt>
            <c:idx val="289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3-4B5E-487A-A6D0-412E2E846290}"/>
              </c:ext>
            </c:extLst>
          </c:dPt>
          <c:dPt>
            <c:idx val="290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5-4B5E-487A-A6D0-412E2E846290}"/>
              </c:ext>
            </c:extLst>
          </c:dPt>
          <c:dPt>
            <c:idx val="291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7-4B5E-487A-A6D0-412E2E846290}"/>
              </c:ext>
            </c:extLst>
          </c:dPt>
          <c:dPt>
            <c:idx val="292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9-4B5E-487A-A6D0-412E2E846290}"/>
              </c:ext>
            </c:extLst>
          </c:dPt>
          <c:dPt>
            <c:idx val="293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B-4B5E-487A-A6D0-412E2E846290}"/>
              </c:ext>
            </c:extLst>
          </c:dPt>
          <c:dPt>
            <c:idx val="294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D-4B5E-487A-A6D0-412E2E846290}"/>
              </c:ext>
            </c:extLst>
          </c:dPt>
          <c:dPt>
            <c:idx val="295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F-4B5E-487A-A6D0-412E2E846290}"/>
              </c:ext>
            </c:extLst>
          </c:dPt>
          <c:dPt>
            <c:idx val="296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1-4B5E-487A-A6D0-412E2E846290}"/>
              </c:ext>
            </c:extLst>
          </c:dPt>
          <c:dPt>
            <c:idx val="297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3-4B5E-487A-A6D0-412E2E846290}"/>
              </c:ext>
            </c:extLst>
          </c:dPt>
          <c:dPt>
            <c:idx val="298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5-4B5E-487A-A6D0-412E2E846290}"/>
              </c:ext>
            </c:extLst>
          </c:dPt>
          <c:dPt>
            <c:idx val="299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7-4B5E-487A-A6D0-412E2E846290}"/>
              </c:ext>
            </c:extLst>
          </c:dPt>
          <c:dPt>
            <c:idx val="300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9-4B5E-487A-A6D0-412E2E846290}"/>
              </c:ext>
            </c:extLst>
          </c:dPt>
          <c:dPt>
            <c:idx val="301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B-4B5E-487A-A6D0-412E2E846290}"/>
              </c:ext>
            </c:extLst>
          </c:dPt>
          <c:dPt>
            <c:idx val="302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D-4B5E-487A-A6D0-412E2E846290}"/>
              </c:ext>
            </c:extLst>
          </c:dPt>
          <c:dPt>
            <c:idx val="303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F-4B5E-487A-A6D0-412E2E846290}"/>
              </c:ext>
            </c:extLst>
          </c:dPt>
          <c:dPt>
            <c:idx val="304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1-4B5E-487A-A6D0-412E2E846290}"/>
              </c:ext>
            </c:extLst>
          </c:dPt>
          <c:dPt>
            <c:idx val="305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3-4B5E-487A-A6D0-412E2E846290}"/>
              </c:ext>
            </c:extLst>
          </c:dPt>
          <c:dPt>
            <c:idx val="306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5-4B5E-487A-A6D0-412E2E846290}"/>
              </c:ext>
            </c:extLst>
          </c:dPt>
          <c:dPt>
            <c:idx val="307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7-4B5E-487A-A6D0-412E2E846290}"/>
              </c:ext>
            </c:extLst>
          </c:dPt>
          <c:dPt>
            <c:idx val="308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9-4B5E-487A-A6D0-412E2E846290}"/>
              </c:ext>
            </c:extLst>
          </c:dPt>
          <c:dPt>
            <c:idx val="309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B-4B5E-487A-A6D0-412E2E846290}"/>
              </c:ext>
            </c:extLst>
          </c:dPt>
          <c:dPt>
            <c:idx val="310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D-4B5E-487A-A6D0-412E2E846290}"/>
              </c:ext>
            </c:extLst>
          </c:dPt>
          <c:dPt>
            <c:idx val="311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F-4B5E-487A-A6D0-412E2E846290}"/>
              </c:ext>
            </c:extLst>
          </c:dPt>
          <c:dPt>
            <c:idx val="312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1-4B5E-487A-A6D0-412E2E846290}"/>
              </c:ext>
            </c:extLst>
          </c:dPt>
          <c:dPt>
            <c:idx val="313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3-4B5E-487A-A6D0-412E2E846290}"/>
              </c:ext>
            </c:extLst>
          </c:dPt>
          <c:dPt>
            <c:idx val="314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5-4B5E-487A-A6D0-412E2E846290}"/>
              </c:ext>
            </c:extLst>
          </c:dPt>
          <c:dPt>
            <c:idx val="315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7-4B5E-487A-A6D0-412E2E846290}"/>
              </c:ext>
            </c:extLst>
          </c:dPt>
          <c:dPt>
            <c:idx val="316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9-4B5E-487A-A6D0-412E2E846290}"/>
              </c:ext>
            </c:extLst>
          </c:dPt>
          <c:dPt>
            <c:idx val="317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B-4B5E-487A-A6D0-412E2E846290}"/>
              </c:ext>
            </c:extLst>
          </c:dPt>
          <c:dPt>
            <c:idx val="318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D-4B5E-487A-A6D0-412E2E846290}"/>
              </c:ext>
            </c:extLst>
          </c:dPt>
          <c:dPt>
            <c:idx val="319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F-4B5E-487A-A6D0-412E2E846290}"/>
              </c:ext>
            </c:extLst>
          </c:dPt>
          <c:dPt>
            <c:idx val="320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1-4B5E-487A-A6D0-412E2E846290}"/>
              </c:ext>
            </c:extLst>
          </c:dPt>
          <c:dPt>
            <c:idx val="321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3-4B5E-487A-A6D0-412E2E846290}"/>
              </c:ext>
            </c:extLst>
          </c:dPt>
          <c:dPt>
            <c:idx val="322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5-4B5E-487A-A6D0-412E2E846290}"/>
              </c:ext>
            </c:extLst>
          </c:dPt>
          <c:dPt>
            <c:idx val="323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7-4B5E-487A-A6D0-412E2E846290}"/>
              </c:ext>
            </c:extLst>
          </c:dPt>
          <c:dPt>
            <c:idx val="324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9-4B5E-487A-A6D0-412E2E846290}"/>
              </c:ext>
            </c:extLst>
          </c:dPt>
          <c:dPt>
            <c:idx val="325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B-4B5E-487A-A6D0-412E2E846290}"/>
              </c:ext>
            </c:extLst>
          </c:dPt>
          <c:dPt>
            <c:idx val="326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D-4B5E-487A-A6D0-412E2E846290}"/>
              </c:ext>
            </c:extLst>
          </c:dPt>
          <c:dPt>
            <c:idx val="327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F-4B5E-487A-A6D0-412E2E846290}"/>
              </c:ext>
            </c:extLst>
          </c:dPt>
          <c:dPt>
            <c:idx val="328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1-4B5E-487A-A6D0-412E2E846290}"/>
              </c:ext>
            </c:extLst>
          </c:dPt>
          <c:dPt>
            <c:idx val="329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3-4B5E-487A-A6D0-412E2E846290}"/>
              </c:ext>
            </c:extLst>
          </c:dPt>
          <c:dPt>
            <c:idx val="330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5-4B5E-487A-A6D0-412E2E846290}"/>
              </c:ext>
            </c:extLst>
          </c:dPt>
          <c:dPt>
            <c:idx val="331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7-4B5E-487A-A6D0-412E2E846290}"/>
              </c:ext>
            </c:extLst>
          </c:dPt>
          <c:dPt>
            <c:idx val="332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9-4B5E-487A-A6D0-412E2E846290}"/>
              </c:ext>
            </c:extLst>
          </c:dPt>
          <c:dPt>
            <c:idx val="333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B-4B5E-487A-A6D0-412E2E846290}"/>
              </c:ext>
            </c:extLst>
          </c:dPt>
          <c:dPt>
            <c:idx val="334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D-4B5E-487A-A6D0-412E2E846290}"/>
              </c:ext>
            </c:extLst>
          </c:dPt>
          <c:dPt>
            <c:idx val="335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F-4B5E-487A-A6D0-412E2E846290}"/>
              </c:ext>
            </c:extLst>
          </c:dPt>
          <c:dPt>
            <c:idx val="336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1-4B5E-487A-A6D0-412E2E846290}"/>
              </c:ext>
            </c:extLst>
          </c:dPt>
          <c:dPt>
            <c:idx val="337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3-4B5E-487A-A6D0-412E2E846290}"/>
              </c:ext>
            </c:extLst>
          </c:dPt>
          <c:dPt>
            <c:idx val="338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5-4B5E-487A-A6D0-412E2E846290}"/>
              </c:ext>
            </c:extLst>
          </c:dPt>
          <c:dPt>
            <c:idx val="339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7-4B5E-487A-A6D0-412E2E846290}"/>
              </c:ext>
            </c:extLst>
          </c:dPt>
          <c:dPt>
            <c:idx val="340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9-4B5E-487A-A6D0-412E2E846290}"/>
              </c:ext>
            </c:extLst>
          </c:dPt>
          <c:dPt>
            <c:idx val="341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B-4B5E-487A-A6D0-412E2E846290}"/>
              </c:ext>
            </c:extLst>
          </c:dPt>
          <c:dPt>
            <c:idx val="342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D-4B5E-487A-A6D0-412E2E846290}"/>
              </c:ext>
            </c:extLst>
          </c:dPt>
          <c:dPt>
            <c:idx val="343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F-4B5E-487A-A6D0-412E2E846290}"/>
              </c:ext>
            </c:extLst>
          </c:dPt>
          <c:dPt>
            <c:idx val="344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1-4B5E-487A-A6D0-412E2E846290}"/>
              </c:ext>
            </c:extLst>
          </c:dPt>
          <c:dPt>
            <c:idx val="345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3-4B5E-487A-A6D0-412E2E846290}"/>
              </c:ext>
            </c:extLst>
          </c:dPt>
          <c:dPt>
            <c:idx val="346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5-4B5E-487A-A6D0-412E2E846290}"/>
              </c:ext>
            </c:extLst>
          </c:dPt>
          <c:dPt>
            <c:idx val="347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7-4B5E-487A-A6D0-412E2E846290}"/>
              </c:ext>
            </c:extLst>
          </c:dPt>
          <c:dPt>
            <c:idx val="348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9-4B5E-487A-A6D0-412E2E846290}"/>
              </c:ext>
            </c:extLst>
          </c:dPt>
          <c:dPt>
            <c:idx val="349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B-4B5E-487A-A6D0-412E2E846290}"/>
              </c:ext>
            </c:extLst>
          </c:dPt>
          <c:dPt>
            <c:idx val="350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D-4B5E-487A-A6D0-412E2E846290}"/>
              </c:ext>
            </c:extLst>
          </c:dPt>
          <c:dPt>
            <c:idx val="35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F-4B5E-487A-A6D0-412E2E846290}"/>
              </c:ext>
            </c:extLst>
          </c:dPt>
          <c:dPt>
            <c:idx val="352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1-4B5E-487A-A6D0-412E2E846290}"/>
              </c:ext>
            </c:extLst>
          </c:dPt>
          <c:dPt>
            <c:idx val="353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3-4B5E-487A-A6D0-412E2E846290}"/>
              </c:ext>
            </c:extLst>
          </c:dPt>
          <c:dPt>
            <c:idx val="354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5-4B5E-487A-A6D0-412E2E846290}"/>
              </c:ext>
            </c:extLst>
          </c:dPt>
          <c:dPt>
            <c:idx val="355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7-4B5E-487A-A6D0-412E2E846290}"/>
              </c:ext>
            </c:extLst>
          </c:dPt>
          <c:dPt>
            <c:idx val="356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9-4B5E-487A-A6D0-412E2E846290}"/>
              </c:ext>
            </c:extLst>
          </c:dPt>
          <c:dPt>
            <c:idx val="357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B-4B5E-487A-A6D0-412E2E846290}"/>
              </c:ext>
            </c:extLst>
          </c:dPt>
          <c:dPt>
            <c:idx val="358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D-4B5E-487A-A6D0-412E2E846290}"/>
              </c:ext>
            </c:extLst>
          </c:dPt>
          <c:dPt>
            <c:idx val="359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F-4B5E-487A-A6D0-412E2E846290}"/>
              </c:ext>
            </c:extLst>
          </c:dPt>
          <c:dPt>
            <c:idx val="360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1-4B5E-487A-A6D0-412E2E846290}"/>
              </c:ext>
            </c:extLst>
          </c:dPt>
          <c:dPt>
            <c:idx val="361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3-4B5E-487A-A6D0-412E2E846290}"/>
              </c:ext>
            </c:extLst>
          </c:dPt>
          <c:dPt>
            <c:idx val="362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5-4B5E-487A-A6D0-412E2E846290}"/>
              </c:ext>
            </c:extLst>
          </c:dPt>
          <c:dPt>
            <c:idx val="363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7-4B5E-487A-A6D0-412E2E846290}"/>
              </c:ext>
            </c:extLst>
          </c:dPt>
          <c:dPt>
            <c:idx val="364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9-4B5E-487A-A6D0-412E2E846290}"/>
              </c:ext>
            </c:extLst>
          </c:dPt>
          <c:dPt>
            <c:idx val="365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B-4B5E-487A-A6D0-412E2E846290}"/>
              </c:ext>
            </c:extLst>
          </c:dPt>
          <c:dPt>
            <c:idx val="366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D-4B5E-487A-A6D0-412E2E846290}"/>
              </c:ext>
            </c:extLst>
          </c:dPt>
          <c:dPt>
            <c:idx val="367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F-4B5E-487A-A6D0-412E2E846290}"/>
              </c:ext>
            </c:extLst>
          </c:dPt>
          <c:dPt>
            <c:idx val="368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1-4B5E-487A-A6D0-412E2E846290}"/>
              </c:ext>
            </c:extLst>
          </c:dPt>
          <c:dPt>
            <c:idx val="369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3-4B5E-487A-A6D0-412E2E846290}"/>
              </c:ext>
            </c:extLst>
          </c:dPt>
          <c:dPt>
            <c:idx val="370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5-4B5E-487A-A6D0-412E2E846290}"/>
              </c:ext>
            </c:extLst>
          </c:dPt>
          <c:dPt>
            <c:idx val="371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7-4B5E-487A-A6D0-412E2E846290}"/>
              </c:ext>
            </c:extLst>
          </c:dPt>
          <c:dPt>
            <c:idx val="372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9-4B5E-487A-A6D0-412E2E846290}"/>
              </c:ext>
            </c:extLst>
          </c:dPt>
          <c:dPt>
            <c:idx val="373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B-4B5E-487A-A6D0-412E2E846290}"/>
              </c:ext>
            </c:extLst>
          </c:dPt>
          <c:dPt>
            <c:idx val="374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D-4B5E-487A-A6D0-412E2E846290}"/>
              </c:ext>
            </c:extLst>
          </c:dPt>
          <c:dPt>
            <c:idx val="375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F-4B5E-487A-A6D0-412E2E846290}"/>
              </c:ext>
            </c:extLst>
          </c:dPt>
          <c:dPt>
            <c:idx val="376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1-4B5E-487A-A6D0-412E2E846290}"/>
              </c:ext>
            </c:extLst>
          </c:dPt>
          <c:dPt>
            <c:idx val="377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3-4B5E-487A-A6D0-412E2E846290}"/>
              </c:ext>
            </c:extLst>
          </c:dPt>
          <c:dPt>
            <c:idx val="378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5-4B5E-487A-A6D0-412E2E846290}"/>
              </c:ext>
            </c:extLst>
          </c:dPt>
          <c:dPt>
            <c:idx val="379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7-4B5E-487A-A6D0-412E2E846290}"/>
              </c:ext>
            </c:extLst>
          </c:dPt>
          <c:dPt>
            <c:idx val="380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9-4B5E-487A-A6D0-412E2E846290}"/>
              </c:ext>
            </c:extLst>
          </c:dPt>
          <c:dPt>
            <c:idx val="38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B-4B5E-487A-A6D0-412E2E846290}"/>
              </c:ext>
            </c:extLst>
          </c:dPt>
          <c:dPt>
            <c:idx val="382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D-4B5E-487A-A6D0-412E2E846290}"/>
              </c:ext>
            </c:extLst>
          </c:dPt>
          <c:dPt>
            <c:idx val="383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F-4B5E-487A-A6D0-412E2E846290}"/>
              </c:ext>
            </c:extLst>
          </c:dPt>
          <c:dPt>
            <c:idx val="384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1-4B5E-487A-A6D0-412E2E846290}"/>
              </c:ext>
            </c:extLst>
          </c:dPt>
          <c:dPt>
            <c:idx val="385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3-4B5E-487A-A6D0-412E2E846290}"/>
              </c:ext>
            </c:extLst>
          </c:dPt>
          <c:dPt>
            <c:idx val="386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5-4B5E-487A-A6D0-412E2E846290}"/>
              </c:ext>
            </c:extLst>
          </c:dPt>
          <c:dPt>
            <c:idx val="387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7-4B5E-487A-A6D0-412E2E846290}"/>
              </c:ext>
            </c:extLst>
          </c:dPt>
          <c:dPt>
            <c:idx val="388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9-4B5E-487A-A6D0-412E2E846290}"/>
              </c:ext>
            </c:extLst>
          </c:dPt>
          <c:dPt>
            <c:idx val="389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B-4B5E-487A-A6D0-412E2E846290}"/>
              </c:ext>
            </c:extLst>
          </c:dPt>
          <c:dPt>
            <c:idx val="390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D-4B5E-487A-A6D0-412E2E846290}"/>
              </c:ext>
            </c:extLst>
          </c:dPt>
          <c:dPt>
            <c:idx val="391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F-4B5E-487A-A6D0-412E2E846290}"/>
              </c:ext>
            </c:extLst>
          </c:dPt>
          <c:dPt>
            <c:idx val="392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1-4B5E-487A-A6D0-412E2E846290}"/>
              </c:ext>
            </c:extLst>
          </c:dPt>
          <c:dPt>
            <c:idx val="393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3-4B5E-487A-A6D0-412E2E846290}"/>
              </c:ext>
            </c:extLst>
          </c:dPt>
          <c:dPt>
            <c:idx val="394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5-4B5E-487A-A6D0-412E2E846290}"/>
              </c:ext>
            </c:extLst>
          </c:dPt>
          <c:dPt>
            <c:idx val="395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7-4B5E-487A-A6D0-412E2E846290}"/>
              </c:ext>
            </c:extLst>
          </c:dPt>
          <c:dPt>
            <c:idx val="396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9-4B5E-487A-A6D0-412E2E846290}"/>
              </c:ext>
            </c:extLst>
          </c:dPt>
          <c:dPt>
            <c:idx val="397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B-4B5E-487A-A6D0-412E2E846290}"/>
              </c:ext>
            </c:extLst>
          </c:dPt>
          <c:dPt>
            <c:idx val="398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D-4B5E-487A-A6D0-412E2E846290}"/>
              </c:ext>
            </c:extLst>
          </c:dPt>
          <c:dPt>
            <c:idx val="399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F-4B5E-487A-A6D0-412E2E846290}"/>
              </c:ext>
            </c:extLst>
          </c:dPt>
          <c:dPt>
            <c:idx val="400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1-4B5E-487A-A6D0-412E2E846290}"/>
              </c:ext>
            </c:extLst>
          </c:dPt>
          <c:dPt>
            <c:idx val="401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3-4B5E-487A-A6D0-412E2E846290}"/>
              </c:ext>
            </c:extLst>
          </c:dPt>
          <c:dPt>
            <c:idx val="402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5-4B5E-487A-A6D0-412E2E846290}"/>
              </c:ext>
            </c:extLst>
          </c:dPt>
          <c:dPt>
            <c:idx val="403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7-4B5E-487A-A6D0-412E2E846290}"/>
              </c:ext>
            </c:extLst>
          </c:dPt>
          <c:dPt>
            <c:idx val="404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9-4B5E-487A-A6D0-412E2E846290}"/>
              </c:ext>
            </c:extLst>
          </c:dPt>
          <c:dPt>
            <c:idx val="405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B-4B5E-487A-A6D0-412E2E846290}"/>
              </c:ext>
            </c:extLst>
          </c:dPt>
          <c:dPt>
            <c:idx val="406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D-4B5E-487A-A6D0-412E2E846290}"/>
              </c:ext>
            </c:extLst>
          </c:dPt>
          <c:dPt>
            <c:idx val="407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F-4B5E-487A-A6D0-412E2E846290}"/>
              </c:ext>
            </c:extLst>
          </c:dPt>
          <c:dPt>
            <c:idx val="408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1-4B5E-487A-A6D0-412E2E846290}"/>
              </c:ext>
            </c:extLst>
          </c:dPt>
          <c:dPt>
            <c:idx val="409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3-4B5E-487A-A6D0-412E2E846290}"/>
              </c:ext>
            </c:extLst>
          </c:dPt>
          <c:dPt>
            <c:idx val="410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5-4B5E-487A-A6D0-412E2E846290}"/>
              </c:ext>
            </c:extLst>
          </c:dPt>
          <c:dPt>
            <c:idx val="411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7-4B5E-487A-A6D0-412E2E846290}"/>
              </c:ext>
            </c:extLst>
          </c:dPt>
          <c:dPt>
            <c:idx val="412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9-4B5E-487A-A6D0-412E2E846290}"/>
              </c:ext>
            </c:extLst>
          </c:dPt>
          <c:dPt>
            <c:idx val="413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B-4B5E-487A-A6D0-412E2E846290}"/>
              </c:ext>
            </c:extLst>
          </c:dPt>
          <c:dPt>
            <c:idx val="414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D-4B5E-487A-A6D0-412E2E846290}"/>
              </c:ext>
            </c:extLst>
          </c:dPt>
          <c:dPt>
            <c:idx val="415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F-4B5E-487A-A6D0-412E2E846290}"/>
              </c:ext>
            </c:extLst>
          </c:dPt>
          <c:dPt>
            <c:idx val="416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1-4B5E-487A-A6D0-412E2E846290}"/>
              </c:ext>
            </c:extLst>
          </c:dPt>
          <c:dPt>
            <c:idx val="417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3-4B5E-487A-A6D0-412E2E846290}"/>
              </c:ext>
            </c:extLst>
          </c:dPt>
          <c:dPt>
            <c:idx val="418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5-4B5E-487A-A6D0-412E2E846290}"/>
              </c:ext>
            </c:extLst>
          </c:dPt>
          <c:dPt>
            <c:idx val="419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7-4B5E-487A-A6D0-412E2E846290}"/>
              </c:ext>
            </c:extLst>
          </c:dPt>
          <c:dPt>
            <c:idx val="420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9-4B5E-487A-A6D0-412E2E846290}"/>
              </c:ext>
            </c:extLst>
          </c:dPt>
          <c:dPt>
            <c:idx val="421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B-4B5E-487A-A6D0-412E2E846290}"/>
              </c:ext>
            </c:extLst>
          </c:dPt>
          <c:dPt>
            <c:idx val="422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D-4B5E-487A-A6D0-412E2E846290}"/>
              </c:ext>
            </c:extLst>
          </c:dPt>
          <c:dPt>
            <c:idx val="423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F-4B5E-487A-A6D0-412E2E846290}"/>
              </c:ext>
            </c:extLst>
          </c:dPt>
          <c:dPt>
            <c:idx val="424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1-4B5E-487A-A6D0-412E2E846290}"/>
              </c:ext>
            </c:extLst>
          </c:dPt>
          <c:dPt>
            <c:idx val="425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3-4B5E-487A-A6D0-412E2E846290}"/>
              </c:ext>
            </c:extLst>
          </c:dPt>
          <c:dPt>
            <c:idx val="426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5-4B5E-487A-A6D0-412E2E846290}"/>
              </c:ext>
            </c:extLst>
          </c:dPt>
          <c:dPt>
            <c:idx val="427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7-4B5E-487A-A6D0-412E2E846290}"/>
              </c:ext>
            </c:extLst>
          </c:dPt>
          <c:dPt>
            <c:idx val="428"/>
            <c:bubble3D val="0"/>
            <c:spPr>
              <a:gradFill>
                <a:gsLst>
                  <a:gs pos="100000">
                    <a:schemeClr val="accent3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9-4B5E-487A-A6D0-412E2E846290}"/>
              </c:ext>
            </c:extLst>
          </c:dPt>
          <c:dPt>
            <c:idx val="429"/>
            <c:bubble3D val="0"/>
            <c:spPr>
              <a:gradFill>
                <a:gsLst>
                  <a:gs pos="100000">
                    <a:schemeClr val="accent4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B-4B5E-487A-A6D0-412E2E846290}"/>
              </c:ext>
            </c:extLst>
          </c:dPt>
          <c:dPt>
            <c:idx val="430"/>
            <c:bubble3D val="0"/>
            <c:spPr>
              <a:gradFill>
                <a:gsLst>
                  <a:gs pos="100000">
                    <a:schemeClr val="accent5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D-4B5E-487A-A6D0-412E2E846290}"/>
              </c:ext>
            </c:extLst>
          </c:dPt>
          <c:dPt>
            <c:idx val="431"/>
            <c:bubble3D val="0"/>
            <c:spPr>
              <a:gradFill>
                <a:gsLst>
                  <a:gs pos="100000">
                    <a:schemeClr val="accent6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F-4B5E-487A-A6D0-412E2E846290}"/>
              </c:ext>
            </c:extLst>
          </c:dPt>
          <c:dPt>
            <c:idx val="432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1-4B5E-487A-A6D0-412E2E846290}"/>
              </c:ext>
            </c:extLst>
          </c:dPt>
          <c:dPt>
            <c:idx val="433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3-4B5E-487A-A6D0-412E2E846290}"/>
              </c:ext>
            </c:extLst>
          </c:dPt>
          <c:dPt>
            <c:idx val="434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5-4B5E-487A-A6D0-412E2E846290}"/>
              </c:ext>
            </c:extLst>
          </c:dPt>
          <c:dPt>
            <c:idx val="435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7-4B5E-487A-A6D0-412E2E846290}"/>
              </c:ext>
            </c:extLst>
          </c:dPt>
          <c:dPt>
            <c:idx val="436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9-4B5E-487A-A6D0-412E2E846290}"/>
              </c:ext>
            </c:extLst>
          </c:dPt>
          <c:dPt>
            <c:idx val="437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B-4B5E-487A-A6D0-412E2E846290}"/>
              </c:ext>
            </c:extLst>
          </c:dPt>
          <c:dPt>
            <c:idx val="438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D-4B5E-487A-A6D0-412E2E846290}"/>
              </c:ext>
            </c:extLst>
          </c:dPt>
          <c:dPt>
            <c:idx val="439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F-4B5E-487A-A6D0-412E2E846290}"/>
              </c:ext>
            </c:extLst>
          </c:dPt>
          <c:dPt>
            <c:idx val="440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1-4B5E-487A-A6D0-412E2E846290}"/>
              </c:ext>
            </c:extLst>
          </c:dPt>
          <c:dPt>
            <c:idx val="441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3-4B5E-487A-A6D0-412E2E846290}"/>
              </c:ext>
            </c:extLst>
          </c:dPt>
          <c:dPt>
            <c:idx val="442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5-4B5E-487A-A6D0-412E2E846290}"/>
              </c:ext>
            </c:extLst>
          </c:dPt>
          <c:dPt>
            <c:idx val="443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7-4B5E-487A-A6D0-412E2E846290}"/>
              </c:ext>
            </c:extLst>
          </c:dPt>
          <c:dPt>
            <c:idx val="444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9-4B5E-487A-A6D0-412E2E846290}"/>
              </c:ext>
            </c:extLst>
          </c:dPt>
          <c:dPt>
            <c:idx val="445"/>
            <c:bubble3D val="0"/>
            <c:spPr>
              <a:gradFill>
                <a:gsLst>
                  <a:gs pos="100000">
                    <a:schemeClr val="accent2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B-4B5E-487A-A6D0-412E2E846290}"/>
              </c:ext>
            </c:extLst>
          </c:dPt>
          <c:dPt>
            <c:idx val="446"/>
            <c:bubble3D val="0"/>
            <c:spPr>
              <a:gradFill>
                <a:gsLst>
                  <a:gs pos="100000">
                    <a:schemeClr val="accent3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D-4B5E-487A-A6D0-412E2E846290}"/>
              </c:ext>
            </c:extLst>
          </c:dPt>
          <c:dPt>
            <c:idx val="447"/>
            <c:bubble3D val="0"/>
            <c:spPr>
              <a:gradFill>
                <a:gsLst>
                  <a:gs pos="100000">
                    <a:schemeClr val="accent4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F-4B5E-487A-A6D0-412E2E846290}"/>
              </c:ext>
            </c:extLst>
          </c:dPt>
          <c:dPt>
            <c:idx val="448"/>
            <c:bubble3D val="0"/>
            <c:spPr>
              <a:gradFill>
                <a:gsLst>
                  <a:gs pos="100000">
                    <a:schemeClr val="accent5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1-4B5E-487A-A6D0-412E2E846290}"/>
              </c:ext>
            </c:extLst>
          </c:dPt>
          <c:dPt>
            <c:idx val="449"/>
            <c:bubble3D val="0"/>
            <c:spPr>
              <a:gradFill>
                <a:gsLst>
                  <a:gs pos="100000">
                    <a:schemeClr val="accent6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3-4B5E-487A-A6D0-412E2E846290}"/>
              </c:ext>
            </c:extLst>
          </c:dPt>
          <c:dPt>
            <c:idx val="450"/>
            <c:bubble3D val="0"/>
            <c:spPr>
              <a:gradFill>
                <a:gsLst>
                  <a:gs pos="100000">
                    <a:schemeClr val="accent1">
                      <a:lumMod val="8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5-4B5E-487A-A6D0-412E2E846290}"/>
              </c:ext>
            </c:extLst>
          </c:dPt>
          <c:dPt>
            <c:idx val="451"/>
            <c:bubble3D val="0"/>
            <c:spPr>
              <a:gradFill>
                <a:gsLst>
                  <a:gs pos="100000">
                    <a:schemeClr val="accent2">
                      <a:lumMod val="80000"/>
                      <a:lumMod val="60000"/>
                      <a:lumOff val="40000"/>
                    </a:schemeClr>
                  </a:gs>
                  <a:gs pos="0">
                    <a:schemeClr val="accent2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7-4B5E-487A-A6D0-412E2E846290}"/>
              </c:ext>
            </c:extLst>
          </c:dPt>
          <c:dPt>
            <c:idx val="452"/>
            <c:bubble3D val="0"/>
            <c:spPr>
              <a:gradFill>
                <a:gsLst>
                  <a:gs pos="100000">
                    <a:schemeClr val="accent3">
                      <a:lumMod val="80000"/>
                      <a:lumMod val="60000"/>
                      <a:lumOff val="40000"/>
                    </a:schemeClr>
                  </a:gs>
                  <a:gs pos="0">
                    <a:schemeClr val="accent3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9-4B5E-487A-A6D0-412E2E846290}"/>
              </c:ext>
            </c:extLst>
          </c:dPt>
          <c:dPt>
            <c:idx val="453"/>
            <c:bubble3D val="0"/>
            <c:spPr>
              <a:gradFill>
                <a:gsLst>
                  <a:gs pos="100000">
                    <a:schemeClr val="accent4">
                      <a:lumMod val="80000"/>
                      <a:lumMod val="60000"/>
                      <a:lumOff val="40000"/>
                    </a:schemeClr>
                  </a:gs>
                  <a:gs pos="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B-4B5E-487A-A6D0-412E2E846290}"/>
              </c:ext>
            </c:extLst>
          </c:dPt>
          <c:dPt>
            <c:idx val="454"/>
            <c:bubble3D val="0"/>
            <c:spPr>
              <a:gradFill>
                <a:gsLst>
                  <a:gs pos="100000">
                    <a:schemeClr val="accent5">
                      <a:lumMod val="80000"/>
                      <a:lumMod val="60000"/>
                      <a:lumOff val="40000"/>
                    </a:schemeClr>
                  </a:gs>
                  <a:gs pos="0">
                    <a:schemeClr val="accent5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D-4B5E-487A-A6D0-412E2E846290}"/>
              </c:ext>
            </c:extLst>
          </c:dPt>
          <c:dPt>
            <c:idx val="455"/>
            <c:bubble3D val="0"/>
            <c:spPr>
              <a:gradFill>
                <a:gsLst>
                  <a:gs pos="100000">
                    <a:schemeClr val="accent6">
                      <a:lumMod val="80000"/>
                      <a:lumMod val="60000"/>
                      <a:lumOff val="40000"/>
                    </a:schemeClr>
                  </a:gs>
                  <a:gs pos="0">
                    <a:schemeClr val="accent6">
                      <a:lumMod val="8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F-4B5E-487A-A6D0-412E2E846290}"/>
              </c:ext>
            </c:extLst>
          </c:dPt>
          <c:dPt>
            <c:idx val="456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1-4B5E-487A-A6D0-412E2E846290}"/>
              </c:ext>
            </c:extLst>
          </c:dPt>
          <c:dPt>
            <c:idx val="457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3-4B5E-487A-A6D0-412E2E846290}"/>
              </c:ext>
            </c:extLst>
          </c:dPt>
          <c:dPt>
            <c:idx val="458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5-4B5E-487A-A6D0-412E2E846290}"/>
              </c:ext>
            </c:extLst>
          </c:dPt>
          <c:dPt>
            <c:idx val="459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7-4B5E-487A-A6D0-412E2E846290}"/>
              </c:ext>
            </c:extLst>
          </c:dPt>
          <c:dPt>
            <c:idx val="460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9-4B5E-487A-A6D0-412E2E846290}"/>
              </c:ext>
            </c:extLst>
          </c:dPt>
          <c:dPt>
            <c:idx val="461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B-4B5E-487A-A6D0-412E2E846290}"/>
              </c:ext>
            </c:extLst>
          </c:dPt>
          <c:dPt>
            <c:idx val="462"/>
            <c:bubble3D val="0"/>
            <c:spPr>
              <a:gradFill>
                <a:gsLst>
                  <a:gs pos="100000">
                    <a:schemeClr val="accent1">
                      <a:lumMod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D-4B5E-487A-A6D0-412E2E846290}"/>
              </c:ext>
            </c:extLst>
          </c:dPt>
          <c:dPt>
            <c:idx val="463"/>
            <c:bubble3D val="0"/>
            <c:spPr>
              <a:gradFill>
                <a:gsLst>
                  <a:gs pos="100000">
                    <a:schemeClr val="accent2">
                      <a:lumMod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F-4B5E-487A-A6D0-412E2E846290}"/>
              </c:ext>
            </c:extLst>
          </c:dPt>
          <c:dPt>
            <c:idx val="464"/>
            <c:bubble3D val="0"/>
            <c:spPr>
              <a:gradFill>
                <a:gsLst>
                  <a:gs pos="100000">
                    <a:schemeClr val="accent3">
                      <a:lumMod val="50000"/>
                      <a:lumMod val="60000"/>
                      <a:lumOff val="4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1-4B5E-487A-A6D0-412E2E846290}"/>
              </c:ext>
            </c:extLst>
          </c:dPt>
          <c:dPt>
            <c:idx val="465"/>
            <c:bubble3D val="0"/>
            <c:spPr>
              <a:gradFill>
                <a:gsLst>
                  <a:gs pos="100000">
                    <a:schemeClr val="accent4">
                      <a:lumMod val="50000"/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3-4B5E-487A-A6D0-412E2E846290}"/>
              </c:ext>
            </c:extLst>
          </c:dPt>
          <c:dPt>
            <c:idx val="466"/>
            <c:bubble3D val="0"/>
            <c:spPr>
              <a:gradFill>
                <a:gsLst>
                  <a:gs pos="100000">
                    <a:schemeClr val="accent5">
                      <a:lumMod val="50000"/>
                      <a:lumMod val="60000"/>
                      <a:lumOff val="4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5-4B5E-487A-A6D0-412E2E846290}"/>
              </c:ext>
            </c:extLst>
          </c:dPt>
          <c:dPt>
            <c:idx val="467"/>
            <c:bubble3D val="0"/>
            <c:spPr>
              <a:gradFill>
                <a:gsLst>
                  <a:gs pos="100000">
                    <a:schemeClr val="accent6">
                      <a:lumMod val="50000"/>
                      <a:lumMod val="60000"/>
                      <a:lumOff val="40000"/>
                    </a:schemeClr>
                  </a:gs>
                  <a:gs pos="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7-4B5E-487A-A6D0-412E2E846290}"/>
              </c:ext>
            </c:extLst>
          </c:dPt>
          <c:dPt>
            <c:idx val="468"/>
            <c:bubble3D val="0"/>
            <c:spPr>
              <a:gradFill>
                <a:gsLst>
                  <a:gs pos="100000">
                    <a:schemeClr val="accent1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9-4B5E-487A-A6D0-412E2E846290}"/>
              </c:ext>
            </c:extLst>
          </c:dPt>
          <c:dPt>
            <c:idx val="469"/>
            <c:bubble3D val="0"/>
            <c:spPr>
              <a:gradFill>
                <a:gsLst>
                  <a:gs pos="100000">
                    <a:schemeClr val="accent2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B-4B5E-487A-A6D0-412E2E846290}"/>
              </c:ext>
            </c:extLst>
          </c:dPt>
          <c:dPt>
            <c:idx val="470"/>
            <c:bubble3D val="0"/>
            <c:spPr>
              <a:gradFill>
                <a:gsLst>
                  <a:gs pos="100000">
                    <a:schemeClr val="accent3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D-4B5E-487A-A6D0-412E2E846290}"/>
              </c:ext>
            </c:extLst>
          </c:dPt>
          <c:dPt>
            <c:idx val="471"/>
            <c:bubble3D val="0"/>
            <c:spPr>
              <a:gradFill>
                <a:gsLst>
                  <a:gs pos="100000">
                    <a:schemeClr val="accent4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F-4B5E-487A-A6D0-412E2E846290}"/>
              </c:ext>
            </c:extLst>
          </c:dPt>
          <c:dPt>
            <c:idx val="472"/>
            <c:bubble3D val="0"/>
            <c:spPr>
              <a:gradFill>
                <a:gsLst>
                  <a:gs pos="100000">
                    <a:schemeClr val="accent5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1-4B5E-487A-A6D0-412E2E846290}"/>
              </c:ext>
            </c:extLst>
          </c:dPt>
          <c:dPt>
            <c:idx val="473"/>
            <c:bubble3D val="0"/>
            <c:spPr>
              <a:gradFill>
                <a:gsLst>
                  <a:gs pos="100000">
                    <a:schemeClr val="accent6">
                      <a:lumMod val="70000"/>
                      <a:lumOff val="3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3-4B5E-487A-A6D0-412E2E846290}"/>
              </c:ext>
            </c:extLst>
          </c:dPt>
          <c:dPt>
            <c:idx val="474"/>
            <c:bubble3D val="0"/>
            <c:spPr>
              <a:gradFill>
                <a:gsLst>
                  <a:gs pos="100000">
                    <a:schemeClr val="accent1">
                      <a:lumMod val="70000"/>
                      <a:lumMod val="60000"/>
                      <a:lumOff val="40000"/>
                    </a:schemeClr>
                  </a:gs>
                  <a:gs pos="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5-4B5E-487A-A6D0-412E2E846290}"/>
              </c:ext>
            </c:extLst>
          </c:dPt>
          <c:dPt>
            <c:idx val="475"/>
            <c:bubble3D val="0"/>
            <c:spPr>
              <a:gradFill>
                <a:gsLst>
                  <a:gs pos="100000">
                    <a:schemeClr val="accent2">
                      <a:lumMod val="70000"/>
                      <a:lumMod val="60000"/>
                      <a:lumOff val="40000"/>
                    </a:schemeClr>
                  </a:gs>
                  <a:gs pos="0">
                    <a:schemeClr val="accent2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7-4B5E-487A-A6D0-412E2E846290}"/>
              </c:ext>
            </c:extLst>
          </c:dPt>
          <c:dPt>
            <c:idx val="476"/>
            <c:bubble3D val="0"/>
            <c:spPr>
              <a:gradFill>
                <a:gsLst>
                  <a:gs pos="100000">
                    <a:schemeClr val="accent3">
                      <a:lumMod val="70000"/>
                      <a:lumMod val="60000"/>
                      <a:lumOff val="40000"/>
                    </a:schemeClr>
                  </a:gs>
                  <a:gs pos="0">
                    <a:schemeClr val="accent3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9-4B5E-487A-A6D0-412E2E846290}"/>
              </c:ext>
            </c:extLst>
          </c:dPt>
          <c:dPt>
            <c:idx val="477"/>
            <c:bubble3D val="0"/>
            <c:spPr>
              <a:gradFill>
                <a:gsLst>
                  <a:gs pos="100000">
                    <a:schemeClr val="accent4">
                      <a:lumMod val="70000"/>
                      <a:lumMod val="60000"/>
                      <a:lumOff val="40000"/>
                    </a:schemeClr>
                  </a:gs>
                  <a:gs pos="0">
                    <a:schemeClr val="accent4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B-4B5E-487A-A6D0-412E2E846290}"/>
              </c:ext>
            </c:extLst>
          </c:dPt>
          <c:dPt>
            <c:idx val="478"/>
            <c:bubble3D val="0"/>
            <c:spPr>
              <a:gradFill>
                <a:gsLst>
                  <a:gs pos="100000">
                    <a:schemeClr val="accent5">
                      <a:lumMod val="70000"/>
                      <a:lumMod val="60000"/>
                      <a:lumOff val="40000"/>
                    </a:schemeClr>
                  </a:gs>
                  <a:gs pos="0">
                    <a:schemeClr val="accent5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D-4B5E-487A-A6D0-412E2E846290}"/>
              </c:ext>
            </c:extLst>
          </c:dPt>
          <c:dPt>
            <c:idx val="479"/>
            <c:bubble3D val="0"/>
            <c:spPr>
              <a:gradFill>
                <a:gsLst>
                  <a:gs pos="100000">
                    <a:schemeClr val="accent6">
                      <a:lumMod val="70000"/>
                      <a:lumMod val="60000"/>
                      <a:lumOff val="40000"/>
                    </a:schemeClr>
                  </a:gs>
                  <a:gs pos="0">
                    <a:schemeClr val="accent6">
                      <a:lumMod val="7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F-4B5E-487A-A6D0-412E2E846290}"/>
              </c:ext>
            </c:extLst>
          </c:dPt>
          <c:dPt>
            <c:idx val="480"/>
            <c:bubble3D val="0"/>
            <c:spPr>
              <a:gradFill>
                <a:gsLst>
                  <a:gs pos="100000">
                    <a:schemeClr val="accent1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1-4B5E-487A-A6D0-412E2E846290}"/>
              </c:ext>
            </c:extLst>
          </c:dPt>
          <c:dPt>
            <c:idx val="481"/>
            <c:bubble3D val="0"/>
            <c:spPr>
              <a:gradFill>
                <a:gsLst>
                  <a:gs pos="100000">
                    <a:schemeClr val="accent2">
                      <a:lumMod val="50000"/>
                      <a:lumOff val="50000"/>
                      <a:lumMod val="60000"/>
                      <a:lumOff val="40000"/>
                    </a:schemeClr>
                  </a:gs>
                  <a:gs pos="0">
                    <a:schemeClr val="accent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3-4B5E-487A-A6D0-412E2E846290}"/>
              </c:ext>
            </c:extLst>
          </c:dPt>
          <c:cat>
            <c:strRef>
              <c:f>Sheet1!$J$1:$J$482</c:f>
              <c:strCache>
                <c:ptCount val="26"/>
                <c:pt idx="0">
                  <c:v>a</c:v>
                </c:pt>
                <c:pt idx="1">
                  <c:v>e</c:v>
                </c:pt>
                <c:pt idx="2">
                  <c:v>r</c:v>
                </c:pt>
                <c:pt idx="3">
                  <c:v>o</c:v>
                </c:pt>
                <c:pt idx="4">
                  <c:v>t</c:v>
                </c:pt>
                <c:pt idx="5">
                  <c:v>l</c:v>
                </c:pt>
                <c:pt idx="6">
                  <c:v>i</c:v>
                </c:pt>
                <c:pt idx="7">
                  <c:v>n</c:v>
                </c:pt>
                <c:pt idx="8">
                  <c:v>s</c:v>
                </c:pt>
                <c:pt idx="9">
                  <c:v>c</c:v>
                </c:pt>
                <c:pt idx="10">
                  <c:v>h</c:v>
                </c:pt>
                <c:pt idx="11">
                  <c:v>p</c:v>
                </c:pt>
                <c:pt idx="12">
                  <c:v>u</c:v>
                </c:pt>
                <c:pt idx="13">
                  <c:v>y</c:v>
                </c:pt>
                <c:pt idx="14">
                  <c:v>m</c:v>
                </c:pt>
                <c:pt idx="15">
                  <c:v>d</c:v>
                </c:pt>
                <c:pt idx="16">
                  <c:v>g</c:v>
                </c:pt>
                <c:pt idx="17">
                  <c:v>k</c:v>
                </c:pt>
                <c:pt idx="18">
                  <c:v>f</c:v>
                </c:pt>
                <c:pt idx="19">
                  <c:v>b</c:v>
                </c:pt>
                <c:pt idx="20">
                  <c:v>w</c:v>
                </c:pt>
                <c:pt idx="21">
                  <c:v>v</c:v>
                </c:pt>
                <c:pt idx="22">
                  <c:v>x</c:v>
                </c:pt>
                <c:pt idx="23">
                  <c:v>q</c:v>
                </c:pt>
                <c:pt idx="24">
                  <c:v>z</c:v>
                </c:pt>
                <c:pt idx="25">
                  <c:v>j</c:v>
                </c:pt>
              </c:strCache>
            </c:strRef>
          </c:cat>
          <c:val>
            <c:numRef>
              <c:f>Sheet1!$K$1:$K$482</c:f>
              <c:numCache>
                <c:formatCode>General</c:formatCode>
                <c:ptCount val="482"/>
                <c:pt idx="0">
                  <c:v>158</c:v>
                </c:pt>
                <c:pt idx="1">
                  <c:v>184</c:v>
                </c:pt>
                <c:pt idx="2">
                  <c:v>134</c:v>
                </c:pt>
                <c:pt idx="3">
                  <c:v>133</c:v>
                </c:pt>
                <c:pt idx="4">
                  <c:v>130</c:v>
                </c:pt>
                <c:pt idx="5">
                  <c:v>112</c:v>
                </c:pt>
                <c:pt idx="6">
                  <c:v>101</c:v>
                </c:pt>
                <c:pt idx="7">
                  <c:v>88</c:v>
                </c:pt>
                <c:pt idx="8">
                  <c:v>87</c:v>
                </c:pt>
                <c:pt idx="9">
                  <c:v>71</c:v>
                </c:pt>
                <c:pt idx="10">
                  <c:v>70</c:v>
                </c:pt>
                <c:pt idx="11">
                  <c:v>64</c:v>
                </c:pt>
                <c:pt idx="12">
                  <c:v>64</c:v>
                </c:pt>
                <c:pt idx="13">
                  <c:v>61</c:v>
                </c:pt>
                <c:pt idx="14">
                  <c:v>55</c:v>
                </c:pt>
                <c:pt idx="15">
                  <c:v>54</c:v>
                </c:pt>
                <c:pt idx="16">
                  <c:v>51</c:v>
                </c:pt>
                <c:pt idx="17">
                  <c:v>35</c:v>
                </c:pt>
                <c:pt idx="18">
                  <c:v>33</c:v>
                </c:pt>
                <c:pt idx="19">
                  <c:v>31</c:v>
                </c:pt>
                <c:pt idx="20">
                  <c:v>30</c:v>
                </c:pt>
                <c:pt idx="21">
                  <c:v>25</c:v>
                </c:pt>
                <c:pt idx="22">
                  <c:v>8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3C4-4B5E-487A-A6D0-412E2E8462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0305715273648"/>
          <c:y val="7.5138150286562802E-2"/>
          <c:w val="0.44983808551939702"/>
          <c:h val="0.77387356559378395"/>
        </c:manualLayout>
      </c:layout>
      <c:radarChart>
        <c:radarStyle val="filled"/>
        <c:varyColors val="0"/>
        <c:ser>
          <c:idx val="0"/>
          <c:order val="0"/>
          <c:tx>
            <c:strRef>
              <c:f>Sheet1!$O$19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>
                <a:alpha val="10196"/>
              </a:schemeClr>
            </a:solidFill>
            <a:ln w="50800">
              <a:solidFill>
                <a:schemeClr val="accent1">
                  <a:alpha val="30000"/>
                </a:schemeClr>
              </a:solidFill>
            </a:ln>
            <a:effectLst/>
          </c:spPr>
          <c:dLbls>
            <c:delete val="1"/>
          </c:dLbls>
          <c:cat>
            <c:strRef>
              <c:f>Sheet1!$N$20:$N$22</c:f>
              <c:strCache>
                <c:ptCount val="3"/>
                <c:pt idx="0">
                  <c:v>Ecological value</c:v>
                </c:pt>
                <c:pt idx="1">
                  <c:v>Economic Value</c:v>
                </c:pt>
                <c:pt idx="2">
                  <c:v>Social Value</c:v>
                </c:pt>
              </c:strCache>
            </c:strRef>
          </c:cat>
          <c:val>
            <c:numRef>
              <c:f>Sheet1!$O$20:$O$22</c:f>
              <c:numCache>
                <c:formatCode>General</c:formatCode>
                <c:ptCount val="3"/>
                <c:pt idx="0">
                  <c:v>0.5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6-4F87-9CFD-982D87265A61}"/>
            </c:ext>
          </c:extLst>
        </c:ser>
        <c:ser>
          <c:idx val="1"/>
          <c:order val="1"/>
          <c:tx>
            <c:strRef>
              <c:f>Sheet1!$P$19</c:f>
              <c:strCache>
                <c:ptCount val="1"/>
                <c:pt idx="0">
                  <c:v>Manager</c:v>
                </c:pt>
              </c:strCache>
            </c:strRef>
          </c:tx>
          <c:spPr>
            <a:solidFill>
              <a:schemeClr val="accent2">
                <a:alpha val="10196"/>
              </a:schemeClr>
            </a:solidFill>
            <a:ln w="50800">
              <a:solidFill>
                <a:schemeClr val="accent2">
                  <a:alpha val="30000"/>
                </a:schemeClr>
              </a:solidFill>
            </a:ln>
            <a:effectLst/>
          </c:spPr>
          <c:dLbls>
            <c:delete val="1"/>
          </c:dLbls>
          <c:cat>
            <c:strRef>
              <c:f>Sheet1!$N$20:$N$22</c:f>
              <c:strCache>
                <c:ptCount val="3"/>
                <c:pt idx="0">
                  <c:v>Ecological value</c:v>
                </c:pt>
                <c:pt idx="1">
                  <c:v>Economic Value</c:v>
                </c:pt>
                <c:pt idx="2">
                  <c:v>Social Value</c:v>
                </c:pt>
              </c:strCache>
            </c:strRef>
          </c:cat>
          <c:val>
            <c:numRef>
              <c:f>Sheet1!$P$20:$P$22</c:f>
              <c:numCache>
                <c:formatCode>General</c:formatCode>
                <c:ptCount val="3"/>
                <c:pt idx="0">
                  <c:v>0.3</c:v>
                </c:pt>
                <c:pt idx="1">
                  <c:v>0.5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C6-4F87-9CFD-982D87265A61}"/>
            </c:ext>
          </c:extLst>
        </c:ser>
        <c:ser>
          <c:idx val="2"/>
          <c:order val="2"/>
          <c:tx>
            <c:strRef>
              <c:f>Sheet1!$Q$19</c:f>
              <c:strCache>
                <c:ptCount val="1"/>
                <c:pt idx="0">
                  <c:v>Users</c:v>
                </c:pt>
              </c:strCache>
            </c:strRef>
          </c:tx>
          <c:spPr>
            <a:solidFill>
              <a:srgbClr val="CABEE2">
                <a:alpha val="40000"/>
              </a:srgbClr>
            </a:solidFill>
            <a:ln w="50800">
              <a:solidFill>
                <a:srgbClr val="B6A2DE"/>
              </a:solidFill>
            </a:ln>
            <a:effectLst/>
          </c:spPr>
          <c:dLbls>
            <c:delete val="1"/>
          </c:dLbls>
          <c:cat>
            <c:strRef>
              <c:f>Sheet1!$N$20:$N$22</c:f>
              <c:strCache>
                <c:ptCount val="3"/>
                <c:pt idx="0">
                  <c:v>Ecological value</c:v>
                </c:pt>
                <c:pt idx="1">
                  <c:v>Economic Value</c:v>
                </c:pt>
                <c:pt idx="2">
                  <c:v>Social Value</c:v>
                </c:pt>
              </c:strCache>
            </c:strRef>
          </c:cat>
          <c:val>
            <c:numRef>
              <c:f>Sheet1!$Q$20:$Q$22</c:f>
              <c:numCache>
                <c:formatCode>General</c:formatCode>
                <c:ptCount val="3"/>
                <c:pt idx="0">
                  <c:v>0.2</c:v>
                </c:pt>
                <c:pt idx="1">
                  <c:v>0.2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C6-4F87-9CFD-982D87265A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029351967"/>
        <c:axId val="2029352799"/>
      </c:radarChart>
      <c:catAx>
        <c:axId val="202935196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9352799"/>
        <c:crosses val="autoZero"/>
        <c:auto val="1"/>
        <c:lblAlgn val="ctr"/>
        <c:lblOffset val="100"/>
        <c:noMultiLvlLbl val="0"/>
      </c:catAx>
      <c:valAx>
        <c:axId val="202935279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29351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634463686951998"/>
          <c:y val="0.71410198067311503"/>
          <c:w val="0.34971748530345598"/>
          <c:h val="6.23677416249927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156818324534007E-2"/>
          <c:y val="5.0925925925925902E-2"/>
          <c:w val="0.84280092067065004"/>
          <c:h val="0.84731481481481496"/>
        </c:manualLayout>
      </c:layout>
      <c:areaChart>
        <c:grouping val="standard"/>
        <c:varyColors val="0"/>
        <c:ser>
          <c:idx val="7"/>
          <c:order val="7"/>
          <c:tx>
            <c:strRef>
              <c:f>绘图2数据!$H$1</c:f>
              <c:strCache>
                <c:ptCount val="1"/>
                <c:pt idx="0">
                  <c:v>LowestError2</c:v>
                </c:pt>
              </c:strCache>
            </c:strRef>
          </c:tx>
          <c:spPr>
            <a:gradFill flip="none" rotWithShape="1">
              <a:gsLst>
                <a:gs pos="30000">
                  <a:srgbClr val="F7D4C8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0B29F"/>
                </a:gs>
              </a:gsLst>
              <a:lin ang="10800000" scaled="1"/>
              <a:tileRect/>
            </a:gradFill>
            <a:ln>
              <a:noFill/>
            </a:ln>
            <a:effectLst/>
          </c:spP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绘图2数据!$H$2:$H$21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 formatCode="0.00">
                  <c:v>8.9999999999999993E-3</c:v>
                </c:pt>
                <c:pt idx="5" formatCode="0.00">
                  <c:v>1.9E-2</c:v>
                </c:pt>
                <c:pt idx="6" formatCode="0.00">
                  <c:v>2.3E-2</c:v>
                </c:pt>
                <c:pt idx="7" formatCode="0.00">
                  <c:v>5.3999999999999999E-2</c:v>
                </c:pt>
                <c:pt idx="8" formatCode="0.00">
                  <c:v>4.4999999999999998E-2</c:v>
                </c:pt>
                <c:pt idx="9" formatCode="0.00">
                  <c:v>7.0999999999999994E-2</c:v>
                </c:pt>
                <c:pt idx="10" formatCode="0.00">
                  <c:v>0.126</c:v>
                </c:pt>
                <c:pt idx="11" formatCode="0.00">
                  <c:v>0.13400000000000001</c:v>
                </c:pt>
                <c:pt idx="12" formatCode="0.00">
                  <c:v>0.17799999999999999</c:v>
                </c:pt>
                <c:pt idx="13" formatCode="0.00">
                  <c:v>0.2</c:v>
                </c:pt>
                <c:pt idx="14" formatCode="0.00">
                  <c:v>7.0999999999999994E-2</c:v>
                </c:pt>
                <c:pt idx="15" formatCode="0.00">
                  <c:v>0.17599999999999999</c:v>
                </c:pt>
                <c:pt idx="16" formatCode="0.00">
                  <c:v>0.13300000000000001</c:v>
                </c:pt>
                <c:pt idx="17" formatCode="0.00">
                  <c:v>7.0999999999999994E-2</c:v>
                </c:pt>
                <c:pt idx="18" formatCode="0.00">
                  <c:v>0.125</c:v>
                </c:pt>
                <c:pt idx="19" formatCode="0.00">
                  <c:v>7.0999999999999994E-2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9F-49F3-B418-7F21DBB01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6545199"/>
        <c:axId val="1916561007"/>
      </c:areaChart>
      <c:lineChart>
        <c:grouping val="standard"/>
        <c:varyColors val="0"/>
        <c:ser>
          <c:idx val="1"/>
          <c:order val="1"/>
          <c:tx>
            <c:strRef>
              <c:f>绘图2数据!$B$1</c:f>
              <c:strCache>
                <c:ptCount val="1"/>
                <c:pt idx="0">
                  <c:v>β1</c:v>
                </c:pt>
              </c:strCache>
            </c:strRef>
          </c:tx>
          <c:spPr>
            <a:ln w="19050" cap="rnd">
              <a:solidFill>
                <a:srgbClr val="4F93B8"/>
              </a:solidFill>
              <a:round/>
            </a:ln>
            <a:effectLst>
              <a:glow rad="762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rgbClr val="4F93B8"/>
              </a:solidFill>
              <a:ln w="9525">
                <a:solidFill>
                  <a:srgbClr val="4F93B8"/>
                </a:solidFill>
              </a:ln>
              <a:effectLst>
                <a:glow rad="762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0.3</c:v>
                </c:pt>
                <c:pt idx="5">
                  <c:v>0.3</c:v>
                </c:pt>
                <c:pt idx="6">
                  <c:v>0.4</c:v>
                </c:pt>
                <c:pt idx="7">
                  <c:v>0.2</c:v>
                </c:pt>
                <c:pt idx="8">
                  <c:v>0.3</c:v>
                </c:pt>
                <c:pt idx="9">
                  <c:v>0.4</c:v>
                </c:pt>
                <c:pt idx="10">
                  <c:v>0.4</c:v>
                </c:pt>
                <c:pt idx="11">
                  <c:v>0.5</c:v>
                </c:pt>
                <c:pt idx="12">
                  <c:v>0.4</c:v>
                </c:pt>
                <c:pt idx="13">
                  <c:v>0.4</c:v>
                </c:pt>
                <c:pt idx="14">
                  <c:v>0.4</c:v>
                </c:pt>
                <c:pt idx="15">
                  <c:v>0.4</c:v>
                </c:pt>
                <c:pt idx="16">
                  <c:v>0.4</c:v>
                </c:pt>
                <c:pt idx="17">
                  <c:v>0.4</c:v>
                </c:pt>
                <c:pt idx="18">
                  <c:v>0.4</c:v>
                </c:pt>
                <c:pt idx="19">
                  <c:v>0.4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889F-49F3-B418-7F21DBB01B63}"/>
            </c:ext>
          </c:extLst>
        </c:ser>
        <c:ser>
          <c:idx val="2"/>
          <c:order val="2"/>
          <c:tx>
            <c:strRef>
              <c:f>绘图2数据!$C$1</c:f>
              <c:strCache>
                <c:ptCount val="1"/>
                <c:pt idx="0">
                  <c:v>β2</c:v>
                </c:pt>
              </c:strCache>
            </c:strRef>
          </c:tx>
          <c:spPr>
            <a:ln w="19050" cap="rnd">
              <a:solidFill>
                <a:srgbClr val="A2B420"/>
              </a:solidFill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rgbClr val="A2B420"/>
              </a:solidFill>
              <a:ln w="9525">
                <a:solidFill>
                  <a:srgbClr val="A2B420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绘图2数据!$C$2:$C$21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</c:v>
                </c:pt>
                <c:pt idx="5">
                  <c:v>0.3</c:v>
                </c:pt>
                <c:pt idx="6">
                  <c:v>0.4</c:v>
                </c:pt>
                <c:pt idx="7">
                  <c:v>0.3</c:v>
                </c:pt>
                <c:pt idx="8">
                  <c:v>0.4</c:v>
                </c:pt>
                <c:pt idx="9">
                  <c:v>0.6</c:v>
                </c:pt>
                <c:pt idx="10">
                  <c:v>0.7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0.6</c:v>
                </c:pt>
                <c:pt idx="15">
                  <c:v>0.7</c:v>
                </c:pt>
                <c:pt idx="16">
                  <c:v>0.6</c:v>
                </c:pt>
                <c:pt idx="17">
                  <c:v>0.6</c:v>
                </c:pt>
                <c:pt idx="18">
                  <c:v>0.8</c:v>
                </c:pt>
                <c:pt idx="19">
                  <c:v>0.6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889F-49F3-B418-7F21DBB01B63}"/>
            </c:ext>
          </c:extLst>
        </c:ser>
        <c:ser>
          <c:idx val="4"/>
          <c:order val="4"/>
          <c:tx>
            <c:strRef>
              <c:f>绘图2数据!$E$1</c:f>
              <c:strCache>
                <c:ptCount val="1"/>
                <c:pt idx="0">
                  <c:v>β4</c:v>
                </c:pt>
              </c:strCache>
            </c:strRef>
          </c:tx>
          <c:spPr>
            <a:ln w="28575" cap="rnd">
              <a:solidFill>
                <a:srgbClr val="898986"/>
              </a:solidFill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绘图2数据!$E$2:$E$21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</c:v>
                </c:pt>
                <c:pt idx="5">
                  <c:v>0.2</c:v>
                </c:pt>
                <c:pt idx="6">
                  <c:v>0.1</c:v>
                </c:pt>
                <c:pt idx="7">
                  <c:v>0.2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0.2</c:v>
                </c:pt>
                <c:pt idx="13">
                  <c:v>0.3</c:v>
                </c:pt>
                <c:pt idx="14">
                  <c:v>0.1</c:v>
                </c:pt>
                <c:pt idx="15">
                  <c:v>0.1</c:v>
                </c:pt>
                <c:pt idx="16">
                  <c:v>0.1</c:v>
                </c:pt>
                <c:pt idx="17">
                  <c:v>0.1</c:v>
                </c:pt>
                <c:pt idx="18">
                  <c:v>0.3</c:v>
                </c:pt>
                <c:pt idx="19">
                  <c:v>0.1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89F-49F3-B418-7F21DBB01B63}"/>
            </c:ext>
          </c:extLst>
        </c:ser>
        <c:ser>
          <c:idx val="3"/>
          <c:order val="3"/>
          <c:tx>
            <c:strRef>
              <c:f>绘图2数据!$D$1</c:f>
              <c:strCache>
                <c:ptCount val="1"/>
                <c:pt idx="0">
                  <c:v>β3</c:v>
                </c:pt>
              </c:strCache>
            </c:strRef>
          </c:tx>
          <c:spPr>
            <a:ln w="28575" cap="rnd">
              <a:solidFill>
                <a:srgbClr val="F39001"/>
              </a:solidFill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rgbClr val="F39001"/>
              </a:solidFill>
              <a:ln w="9525">
                <a:solidFill>
                  <a:srgbClr val="F39001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绘图2数据!$D$2:$D$21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</c:v>
                </c:pt>
                <c:pt idx="5">
                  <c:v>0.2</c:v>
                </c:pt>
                <c:pt idx="6">
                  <c:v>0.1</c:v>
                </c:pt>
                <c:pt idx="7">
                  <c:v>0.4</c:v>
                </c:pt>
                <c:pt idx="8">
                  <c:v>0.1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0.3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  <c:pt idx="19">
                  <c:v>0.2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889F-49F3-B418-7F21DBB01B63}"/>
            </c:ext>
          </c:extLst>
        </c:ser>
        <c:ser>
          <c:idx val="5"/>
          <c:order val="5"/>
          <c:tx>
            <c:strRef>
              <c:f>绘图2数据!$F$1</c:f>
              <c:strCache>
                <c:ptCount val="1"/>
                <c:pt idx="0">
                  <c:v>β5</c:v>
                </c:pt>
              </c:strCache>
            </c:strRef>
          </c:tx>
          <c:spPr>
            <a:ln w="28575" cap="rnd">
              <a:solidFill>
                <a:srgbClr val="FBC209"/>
              </a:solidFill>
              <a:round/>
            </a:ln>
            <a:effectLst>
              <a:glow rad="63500">
                <a:schemeClr val="bg1">
                  <a:alpha val="40000"/>
                </a:schemeClr>
              </a:glow>
            </a:effectLst>
          </c:spPr>
          <c:marker>
            <c:symbol val="circle"/>
            <c:size val="4"/>
            <c:spPr>
              <a:solidFill>
                <a:srgbClr val="FBC209"/>
              </a:solidFill>
              <a:ln w="9525">
                <a:solidFill>
                  <a:srgbClr val="FBC209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c:spPr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绘图2数据!$F$2:$F$21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0.1</c:v>
                </c:pt>
                <c:pt idx="6">
                  <c:v>0.2</c:v>
                </c:pt>
                <c:pt idx="7">
                  <c:v>0.1</c:v>
                </c:pt>
                <c:pt idx="8">
                  <c:v>0.2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  <c:pt idx="16">
                  <c:v>0.2</c:v>
                </c:pt>
                <c:pt idx="17">
                  <c:v>0.1</c:v>
                </c:pt>
                <c:pt idx="18">
                  <c:v>0.1</c:v>
                </c:pt>
                <c:pt idx="19">
                  <c:v>0.1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889F-49F3-B418-7F21DBB01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5853023"/>
        <c:axId val="13258513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绘图2数据!$A$1</c15:sqref>
                        </c15:formulaRef>
                      </c:ext>
                    </c:extLst>
                    <c:strCache>
                      <c:ptCount val="1"/>
                      <c:pt idx="0">
                        <c:v>epsilon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绘图2数据!$A$2:$A$21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0.1</c:v>
                      </c:pt>
                      <c:pt idx="1">
                        <c:v>0.2</c:v>
                      </c:pt>
                      <c:pt idx="2">
                        <c:v>0.3</c:v>
                      </c:pt>
                      <c:pt idx="3">
                        <c:v>0.4</c:v>
                      </c:pt>
                      <c:pt idx="4">
                        <c:v>0.5</c:v>
                      </c:pt>
                      <c:pt idx="5">
                        <c:v>0.6</c:v>
                      </c:pt>
                      <c:pt idx="6">
                        <c:v>0.7</c:v>
                      </c:pt>
                      <c:pt idx="7">
                        <c:v>0.8</c:v>
                      </c:pt>
                      <c:pt idx="8">
                        <c:v>0.9</c:v>
                      </c:pt>
                      <c:pt idx="9">
                        <c:v>1</c:v>
                      </c:pt>
                      <c:pt idx="10">
                        <c:v>1.1000000000000001</c:v>
                      </c:pt>
                      <c:pt idx="11">
                        <c:v>1.2</c:v>
                      </c:pt>
                      <c:pt idx="12">
                        <c:v>1.3</c:v>
                      </c:pt>
                      <c:pt idx="13">
                        <c:v>1.4</c:v>
                      </c:pt>
                      <c:pt idx="14">
                        <c:v>1.5</c:v>
                      </c:pt>
                      <c:pt idx="15">
                        <c:v>1.6</c:v>
                      </c:pt>
                      <c:pt idx="16">
                        <c:v>1.7</c:v>
                      </c:pt>
                      <c:pt idx="17">
                        <c:v>1.8</c:v>
                      </c:pt>
                      <c:pt idx="18">
                        <c:v>1.9</c:v>
                      </c:pt>
                      <c:pt idx="19">
                        <c:v>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绘图2数据!$A$2:$A$21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0.1</c:v>
                      </c:pt>
                      <c:pt idx="1">
                        <c:v>0.2</c:v>
                      </c:pt>
                      <c:pt idx="2">
                        <c:v>0.3</c:v>
                      </c:pt>
                      <c:pt idx="3">
                        <c:v>0.4</c:v>
                      </c:pt>
                      <c:pt idx="4">
                        <c:v>0.5</c:v>
                      </c:pt>
                      <c:pt idx="5">
                        <c:v>0.6</c:v>
                      </c:pt>
                      <c:pt idx="6">
                        <c:v>0.7</c:v>
                      </c:pt>
                      <c:pt idx="7">
                        <c:v>0.8</c:v>
                      </c:pt>
                      <c:pt idx="8">
                        <c:v>0.9</c:v>
                      </c:pt>
                      <c:pt idx="9">
                        <c:v>1</c:v>
                      </c:pt>
                      <c:pt idx="10">
                        <c:v>1.1000000000000001</c:v>
                      </c:pt>
                      <c:pt idx="11">
                        <c:v>1.2</c:v>
                      </c:pt>
                      <c:pt idx="12">
                        <c:v>1.3</c:v>
                      </c:pt>
                      <c:pt idx="13">
                        <c:v>1.4</c:v>
                      </c:pt>
                      <c:pt idx="14">
                        <c:v>1.5</c:v>
                      </c:pt>
                      <c:pt idx="15">
                        <c:v>1.6</c:v>
                      </c:pt>
                      <c:pt idx="16">
                        <c:v>1.7</c:v>
                      </c:pt>
                      <c:pt idx="17">
                        <c:v>1.8</c:v>
                      </c:pt>
                      <c:pt idx="18">
                        <c:v>1.9</c:v>
                      </c:pt>
                      <c:pt idx="19">
                        <c:v>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889F-49F3-B418-7F21DBB01B63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6"/>
          <c:order val="6"/>
          <c:tx>
            <c:strRef>
              <c:f>绘图2数据!$G$1</c:f>
              <c:strCache>
                <c:ptCount val="1"/>
                <c:pt idx="0">
                  <c:v>LowestError</c:v>
                </c:pt>
              </c:strCache>
            </c:strRef>
          </c:tx>
          <c:spPr>
            <a:ln w="15875" cap="rnd">
              <a:solidFill>
                <a:srgbClr val="E46946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绘图2数据!$A$2:$A$21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绘图2数据!$G$2:$G$21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 formatCode="0.00">
                  <c:v>8.9999999999999993E-3</c:v>
                </c:pt>
                <c:pt idx="5" formatCode="0.00">
                  <c:v>1.9E-2</c:v>
                </c:pt>
                <c:pt idx="6" formatCode="0.00">
                  <c:v>2.3E-2</c:v>
                </c:pt>
                <c:pt idx="7" formatCode="0.00">
                  <c:v>5.3999999999999999E-2</c:v>
                </c:pt>
                <c:pt idx="8" formatCode="0.00">
                  <c:v>4.4999999999999998E-2</c:v>
                </c:pt>
                <c:pt idx="9" formatCode="0.00">
                  <c:v>7.0999999999999994E-2</c:v>
                </c:pt>
                <c:pt idx="10" formatCode="0.00">
                  <c:v>0.126</c:v>
                </c:pt>
                <c:pt idx="11" formatCode="0.00">
                  <c:v>0.13400000000000001</c:v>
                </c:pt>
                <c:pt idx="12" formatCode="0.00">
                  <c:v>0.17799999999999999</c:v>
                </c:pt>
                <c:pt idx="13" formatCode="0.00">
                  <c:v>0.2</c:v>
                </c:pt>
                <c:pt idx="14" formatCode="0.00">
                  <c:v>7.0999999999999994E-2</c:v>
                </c:pt>
                <c:pt idx="15" formatCode="0.00">
                  <c:v>0.17599999999999999</c:v>
                </c:pt>
                <c:pt idx="16" formatCode="0.00">
                  <c:v>0.13300000000000001</c:v>
                </c:pt>
                <c:pt idx="17" formatCode="0.00">
                  <c:v>7.0999999999999994E-2</c:v>
                </c:pt>
                <c:pt idx="18" formatCode="0.00">
                  <c:v>0.125</c:v>
                </c:pt>
                <c:pt idx="19" formatCode="0.00">
                  <c:v>7.0999999999999994E-2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889F-49F3-B418-7F21DBB01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6545199"/>
        <c:axId val="1916561007"/>
      </c:lineChart>
      <c:catAx>
        <c:axId val="1325853023"/>
        <c:scaling>
          <c:orientation val="minMax"/>
        </c:scaling>
        <c:delete val="0"/>
        <c:axPos val="b"/>
        <c:numFmt formatCode="General" sourceLinked="1"/>
        <c:majorTickMark val="cross"/>
        <c:minorTickMark val="in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5851359"/>
        <c:crossesAt val="-0.1"/>
        <c:auto val="1"/>
        <c:lblAlgn val="ctr"/>
        <c:lblOffset val="0"/>
        <c:tickLblSkip val="1"/>
        <c:noMultiLvlLbl val="0"/>
      </c:catAx>
      <c:valAx>
        <c:axId val="1325851359"/>
        <c:scaling>
          <c:orientation val="minMax"/>
          <c:min val="-0.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cross"/>
        <c:minorTickMark val="in"/>
        <c:tickLblPos val="nextTo"/>
        <c:spPr>
          <a:noFill/>
          <a:ln w="254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5853023"/>
        <c:crosses val="autoZero"/>
        <c:crossBetween val="between"/>
      </c:valAx>
      <c:catAx>
        <c:axId val="191654519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16561007"/>
        <c:crosses val="autoZero"/>
        <c:auto val="1"/>
        <c:lblAlgn val="ctr"/>
        <c:lblOffset val="100"/>
        <c:noMultiLvlLbl val="0"/>
      </c:catAx>
      <c:valAx>
        <c:axId val="1916561007"/>
        <c:scaling>
          <c:orientation val="minMax"/>
          <c:max val="0.2"/>
          <c:min val="0"/>
        </c:scaling>
        <c:delete val="0"/>
        <c:axPos val="r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cross"/>
        <c:minorTickMark val="in"/>
        <c:tickLblPos val="nextTo"/>
        <c:spPr>
          <a:noFill/>
          <a:ln w="254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16545199"/>
        <c:crosses val="max"/>
        <c:crossBetween val="between"/>
        <c:majorUnit val="0.05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10370417779667"/>
          <c:y val="5.6373213764946001E-2"/>
          <c:w val="0.13190937721895599"/>
          <c:h val="0.443042432195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Sheet1!$G$1</c:f>
              <c:strCache>
                <c:ptCount val="1"/>
                <c:pt idx="0">
                  <c:v>Number of occurrences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Sheet1!$E$2:$E$27</c:f>
              <c:strCache>
                <c:ptCount val="26"/>
                <c:pt idx="0">
                  <c:v>Z</c:v>
                </c:pt>
                <c:pt idx="1">
                  <c:v>J</c:v>
                </c:pt>
                <c:pt idx="2">
                  <c:v>Q</c:v>
                </c:pt>
                <c:pt idx="3">
                  <c:v>X</c:v>
                </c:pt>
                <c:pt idx="4">
                  <c:v>K</c:v>
                </c:pt>
                <c:pt idx="5">
                  <c:v>V</c:v>
                </c:pt>
                <c:pt idx="6">
                  <c:v>B</c:v>
                </c:pt>
                <c:pt idx="7">
                  <c:v>P</c:v>
                </c:pt>
                <c:pt idx="8">
                  <c:v>G</c:v>
                </c:pt>
                <c:pt idx="9">
                  <c:v>W</c:v>
                </c:pt>
                <c:pt idx="10">
                  <c:v>Y</c:v>
                </c:pt>
                <c:pt idx="11">
                  <c:v>F</c:v>
                </c:pt>
                <c:pt idx="12">
                  <c:v>M</c:v>
                </c:pt>
                <c:pt idx="13">
                  <c:v>C</c:v>
                </c:pt>
                <c:pt idx="14">
                  <c:v>U</c:v>
                </c:pt>
                <c:pt idx="15">
                  <c:v>L</c:v>
                </c:pt>
                <c:pt idx="16">
                  <c:v>D</c:v>
                </c:pt>
                <c:pt idx="17">
                  <c:v>H</c:v>
                </c:pt>
                <c:pt idx="18">
                  <c:v>R</c:v>
                </c:pt>
                <c:pt idx="19">
                  <c:v>S</c:v>
                </c:pt>
                <c:pt idx="20">
                  <c:v>N</c:v>
                </c:pt>
                <c:pt idx="21">
                  <c:v>I</c:v>
                </c:pt>
                <c:pt idx="22">
                  <c:v>O</c:v>
                </c:pt>
                <c:pt idx="23">
                  <c:v>A</c:v>
                </c:pt>
                <c:pt idx="24">
                  <c:v>T </c:v>
                </c:pt>
                <c:pt idx="25">
                  <c:v>E</c:v>
                </c:pt>
              </c:strCache>
            </c:strRef>
          </c:cat>
          <c:val>
            <c:numRef>
              <c:f>Sheet1!$G$2:$G$27</c:f>
              <c:numCache>
                <c:formatCode>General</c:formatCode>
                <c:ptCount val="26"/>
                <c:pt idx="0">
                  <c:v>184</c:v>
                </c:pt>
                <c:pt idx="1">
                  <c:v>158</c:v>
                </c:pt>
                <c:pt idx="2">
                  <c:v>134</c:v>
                </c:pt>
                <c:pt idx="3">
                  <c:v>133</c:v>
                </c:pt>
                <c:pt idx="4">
                  <c:v>130</c:v>
                </c:pt>
                <c:pt idx="5">
                  <c:v>112</c:v>
                </c:pt>
                <c:pt idx="6">
                  <c:v>101</c:v>
                </c:pt>
                <c:pt idx="7">
                  <c:v>88</c:v>
                </c:pt>
                <c:pt idx="8">
                  <c:v>87</c:v>
                </c:pt>
                <c:pt idx="9">
                  <c:v>71</c:v>
                </c:pt>
                <c:pt idx="10">
                  <c:v>70</c:v>
                </c:pt>
                <c:pt idx="11">
                  <c:v>64</c:v>
                </c:pt>
                <c:pt idx="12">
                  <c:v>64</c:v>
                </c:pt>
                <c:pt idx="13">
                  <c:v>61</c:v>
                </c:pt>
                <c:pt idx="14">
                  <c:v>55</c:v>
                </c:pt>
                <c:pt idx="15">
                  <c:v>54</c:v>
                </c:pt>
                <c:pt idx="16">
                  <c:v>51</c:v>
                </c:pt>
                <c:pt idx="17">
                  <c:v>35</c:v>
                </c:pt>
                <c:pt idx="18">
                  <c:v>33</c:v>
                </c:pt>
                <c:pt idx="19">
                  <c:v>31</c:v>
                </c:pt>
                <c:pt idx="20">
                  <c:v>30</c:v>
                </c:pt>
                <c:pt idx="21">
                  <c:v>25</c:v>
                </c:pt>
                <c:pt idx="22">
                  <c:v>8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5-4050-B7DC-510DB2B9C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764565680"/>
        <c:axId val="1895635520"/>
      </c:barChart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Normalized Letter Frequency</c:v>
                </c:pt>
              </c:strCache>
            </c:strRef>
          </c:tx>
          <c:spPr>
            <a:ln w="28575" cap="rnd">
              <a:solidFill>
                <a:srgbClr val="A1BF6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5400">
                <a:solidFill>
                  <a:srgbClr val="A1BF64"/>
                </a:solidFill>
              </a:ln>
              <a:effectLst/>
            </c:spPr>
          </c:marker>
          <c:cat>
            <c:strRef>
              <c:f>Sheet1!$E$2:$E$27</c:f>
              <c:strCache>
                <c:ptCount val="26"/>
                <c:pt idx="0">
                  <c:v>Z</c:v>
                </c:pt>
                <c:pt idx="1">
                  <c:v>J</c:v>
                </c:pt>
                <c:pt idx="2">
                  <c:v>Q</c:v>
                </c:pt>
                <c:pt idx="3">
                  <c:v>X</c:v>
                </c:pt>
                <c:pt idx="4">
                  <c:v>K</c:v>
                </c:pt>
                <c:pt idx="5">
                  <c:v>V</c:v>
                </c:pt>
                <c:pt idx="6">
                  <c:v>B</c:v>
                </c:pt>
                <c:pt idx="7">
                  <c:v>P</c:v>
                </c:pt>
                <c:pt idx="8">
                  <c:v>G</c:v>
                </c:pt>
                <c:pt idx="9">
                  <c:v>W</c:v>
                </c:pt>
                <c:pt idx="10">
                  <c:v>Y</c:v>
                </c:pt>
                <c:pt idx="11">
                  <c:v>F</c:v>
                </c:pt>
                <c:pt idx="12">
                  <c:v>M</c:v>
                </c:pt>
                <c:pt idx="13">
                  <c:v>C</c:v>
                </c:pt>
                <c:pt idx="14">
                  <c:v>U</c:v>
                </c:pt>
                <c:pt idx="15">
                  <c:v>L</c:v>
                </c:pt>
                <c:pt idx="16">
                  <c:v>D</c:v>
                </c:pt>
                <c:pt idx="17">
                  <c:v>H</c:v>
                </c:pt>
                <c:pt idx="18">
                  <c:v>R</c:v>
                </c:pt>
                <c:pt idx="19">
                  <c:v>S</c:v>
                </c:pt>
                <c:pt idx="20">
                  <c:v>N</c:v>
                </c:pt>
                <c:pt idx="21">
                  <c:v>I</c:v>
                </c:pt>
                <c:pt idx="22">
                  <c:v>O</c:v>
                </c:pt>
                <c:pt idx="23">
                  <c:v>A</c:v>
                </c:pt>
                <c:pt idx="24">
                  <c:v>T </c:v>
                </c:pt>
                <c:pt idx="25">
                  <c:v>E</c:v>
                </c:pt>
              </c:strCache>
            </c:strRef>
          </c:cat>
          <c:val>
            <c:numRef>
              <c:f>Sheet1!$F$2:$F$27</c:f>
              <c:numCache>
                <c:formatCode>0.00_);[Red]\(0.00\)</c:formatCode>
                <c:ptCount val="26"/>
                <c:pt idx="0">
                  <c:v>1.71</c:v>
                </c:pt>
                <c:pt idx="1">
                  <c:v>1.468</c:v>
                </c:pt>
                <c:pt idx="2">
                  <c:v>1.244</c:v>
                </c:pt>
                <c:pt idx="3">
                  <c:v>1.236</c:v>
                </c:pt>
                <c:pt idx="4">
                  <c:v>1.208</c:v>
                </c:pt>
                <c:pt idx="5">
                  <c:v>1.04</c:v>
                </c:pt>
                <c:pt idx="6">
                  <c:v>0.93799999999999994</c:v>
                </c:pt>
                <c:pt idx="7">
                  <c:v>0.81799999999999995</c:v>
                </c:pt>
                <c:pt idx="8">
                  <c:v>0.80800000000000005</c:v>
                </c:pt>
                <c:pt idx="9">
                  <c:v>0.66</c:v>
                </c:pt>
                <c:pt idx="10">
                  <c:v>0.65</c:v>
                </c:pt>
                <c:pt idx="11">
                  <c:v>0.59399999999999997</c:v>
                </c:pt>
                <c:pt idx="12">
                  <c:v>0.59399999999999997</c:v>
                </c:pt>
                <c:pt idx="13">
                  <c:v>0.56599999999999995</c:v>
                </c:pt>
                <c:pt idx="14">
                  <c:v>0.51</c:v>
                </c:pt>
                <c:pt idx="15">
                  <c:v>0.502</c:v>
                </c:pt>
                <c:pt idx="16">
                  <c:v>0.47399999999999998</c:v>
                </c:pt>
                <c:pt idx="17">
                  <c:v>0.32600000000000001</c:v>
                </c:pt>
                <c:pt idx="18">
                  <c:v>0.30599999999999999</c:v>
                </c:pt>
                <c:pt idx="19">
                  <c:v>0.28799999999999998</c:v>
                </c:pt>
                <c:pt idx="20">
                  <c:v>0.27800000000000002</c:v>
                </c:pt>
                <c:pt idx="21">
                  <c:v>0.23200000000000001</c:v>
                </c:pt>
                <c:pt idx="22">
                  <c:v>7.3999999999999996E-2</c:v>
                </c:pt>
                <c:pt idx="23">
                  <c:v>4.5999999999999999E-2</c:v>
                </c:pt>
                <c:pt idx="24">
                  <c:v>4.5999999999999999E-2</c:v>
                </c:pt>
                <c:pt idx="25">
                  <c:v>3.7999999999999999E-2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65-4050-B7DC-510DB2B9C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4559440"/>
        <c:axId val="1900569792"/>
      </c:lineChart>
      <c:catAx>
        <c:axId val="176456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5635520"/>
        <c:crosses val="autoZero"/>
        <c:auto val="1"/>
        <c:lblAlgn val="ctr"/>
        <c:lblOffset val="100"/>
        <c:noMultiLvlLbl val="0"/>
      </c:catAx>
      <c:valAx>
        <c:axId val="189563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4565680"/>
        <c:crosses val="autoZero"/>
        <c:crossBetween val="between"/>
      </c:valAx>
      <c:catAx>
        <c:axId val="17645594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00569792"/>
        <c:crosses val="autoZero"/>
        <c:auto val="1"/>
        <c:lblAlgn val="ctr"/>
        <c:lblOffset val="100"/>
        <c:noMultiLvlLbl val="0"/>
      </c:catAx>
      <c:valAx>
        <c:axId val="1900569792"/>
        <c:scaling>
          <c:orientation val="minMax"/>
        </c:scaling>
        <c:delete val="0"/>
        <c:axPos val="r"/>
        <c:numFmt formatCode="0.00_);[Red]\(0.0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4559440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02458220035403"/>
          <c:y val="0.22532660962191001"/>
          <c:w val="0.29785506094965902"/>
          <c:h val="0.1730062778560010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300" b="1"/>
              <a:t>Refugee</a:t>
            </a:r>
            <a:r>
              <a:rPr lang="en-US" altLang="zh-CN" sz="1300" b="1" baseline="0"/>
              <a:t> Sress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Sheet1!$F$4</c:f>
              <c:strCache>
                <c:ptCount val="1"/>
                <c:pt idx="0">
                  <c:v>USA</c:v>
                </c:pt>
              </c:strCache>
            </c:strRef>
          </c:tx>
          <c:spPr>
            <a:ln w="28575" cap="rnd">
              <a:solidFill>
                <a:srgbClr val="EFC653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EFC653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Sheet1!$F$5:$F$15</c:f>
              <c:numCache>
                <c:formatCode>General</c:formatCode>
                <c:ptCount val="11"/>
                <c:pt idx="0">
                  <c:v>14</c:v>
                </c:pt>
                <c:pt idx="1">
                  <c:v>17</c:v>
                </c:pt>
                <c:pt idx="2">
                  <c:v>6</c:v>
                </c:pt>
                <c:pt idx="3">
                  <c:v>20</c:v>
                </c:pt>
                <c:pt idx="4">
                  <c:v>12</c:v>
                </c:pt>
                <c:pt idx="5">
                  <c:v>12</c:v>
                </c:pt>
                <c:pt idx="6">
                  <c:v>11</c:v>
                </c:pt>
                <c:pt idx="7">
                  <c:v>9</c:v>
                </c:pt>
                <c:pt idx="8">
                  <c:v>10</c:v>
                </c:pt>
                <c:pt idx="9">
                  <c:v>12</c:v>
                </c:pt>
                <c:pt idx="10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A5-490F-8159-F0FAA918E13A}"/>
            </c:ext>
          </c:extLst>
        </c:ser>
        <c:ser>
          <c:idx val="1"/>
          <c:order val="1"/>
          <c:tx>
            <c:strRef>
              <c:f>Sheet1!$G$4</c:f>
              <c:strCache>
                <c:ptCount val="1"/>
                <c:pt idx="0">
                  <c:v>Italy</c:v>
                </c:pt>
              </c:strCache>
            </c:strRef>
          </c:tx>
          <c:spPr>
            <a:ln w="31750" cap="rnd">
              <a:solidFill>
                <a:srgbClr val="A1BF64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A1BF64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Sheet1!$G$5:$G$15</c:f>
              <c:numCache>
                <c:formatCode>General</c:formatCode>
                <c:ptCount val="11"/>
                <c:pt idx="0">
                  <c:v>18</c:v>
                </c:pt>
                <c:pt idx="1">
                  <c:v>17</c:v>
                </c:pt>
                <c:pt idx="2">
                  <c:v>18</c:v>
                </c:pt>
                <c:pt idx="3">
                  <c:v>13</c:v>
                </c:pt>
                <c:pt idx="4">
                  <c:v>8</c:v>
                </c:pt>
                <c:pt idx="5">
                  <c:v>17</c:v>
                </c:pt>
                <c:pt idx="6">
                  <c:v>17</c:v>
                </c:pt>
                <c:pt idx="7">
                  <c:v>6</c:v>
                </c:pt>
                <c:pt idx="8">
                  <c:v>6</c:v>
                </c:pt>
                <c:pt idx="9">
                  <c:v>8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A5-490F-8159-F0FAA918E13A}"/>
            </c:ext>
          </c:extLst>
        </c:ser>
        <c:ser>
          <c:idx val="2"/>
          <c:order val="2"/>
          <c:tx>
            <c:strRef>
              <c:f>Sheet1!$H$4</c:f>
              <c:strCache>
                <c:ptCount val="1"/>
                <c:pt idx="0">
                  <c:v>Hungary</c:v>
                </c:pt>
              </c:strCache>
            </c:strRef>
          </c:tx>
          <c:spPr>
            <a:ln w="31750" cap="rnd">
              <a:solidFill>
                <a:srgbClr val="DD8C32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rgbClr val="DD8C32"/>
                </a:solidFill>
              </a:ln>
              <a:effectLst/>
            </c:spPr>
          </c:marker>
          <c:cat>
            <c:numRef>
              <c:f>Sheet1!$E$5:$E$15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Sheet1!$H$5:$H$15</c:f>
              <c:numCache>
                <c:formatCode>General</c:formatCode>
                <c:ptCount val="11"/>
                <c:pt idx="0">
                  <c:v>13</c:v>
                </c:pt>
                <c:pt idx="1">
                  <c:v>18</c:v>
                </c:pt>
                <c:pt idx="2">
                  <c:v>15</c:v>
                </c:pt>
                <c:pt idx="3">
                  <c:v>10</c:v>
                </c:pt>
                <c:pt idx="4">
                  <c:v>17</c:v>
                </c:pt>
                <c:pt idx="5">
                  <c:v>10</c:v>
                </c:pt>
                <c:pt idx="6">
                  <c:v>15</c:v>
                </c:pt>
                <c:pt idx="7">
                  <c:v>13</c:v>
                </c:pt>
                <c:pt idx="8">
                  <c:v>15</c:v>
                </c:pt>
                <c:pt idx="9">
                  <c:v>10</c:v>
                </c:pt>
                <c:pt idx="10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A5-490F-8159-F0FAA918E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7194495"/>
        <c:axId val="837182015"/>
      </c:lineChart>
      <c:catAx>
        <c:axId val="83719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7182015"/>
        <c:crosses val="autoZero"/>
        <c:auto val="1"/>
        <c:lblAlgn val="ctr"/>
        <c:lblOffset val="100"/>
        <c:noMultiLvlLbl val="0"/>
      </c:catAx>
      <c:valAx>
        <c:axId val="837182015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7194495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1750"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2"/>
          <c:order val="2"/>
          <c:tx>
            <c:strRef>
              <c:f>Sheet1!$E$2</c:f>
              <c:strCache>
                <c:ptCount val="1"/>
                <c:pt idx="0">
                  <c:v>Number of  reported results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rgbClr val="F5CBBD"/>
                </a:gs>
                <a:gs pos="21000">
                  <a:srgbClr val="F4C4B5"/>
                </a:gs>
                <a:gs pos="58000">
                  <a:srgbClr val="F6CDC0"/>
                </a:gs>
                <a:gs pos="71000">
                  <a:srgbClr val="F8D5CA"/>
                </a:gs>
                <a:gs pos="100000">
                  <a:schemeClr val="bg1"/>
                </a:gs>
              </a:gsLst>
              <a:lin ang="6600000" scaled="0"/>
            </a:gradFill>
            <a:ln>
              <a:noFill/>
            </a:ln>
            <a:effectLst/>
          </c:spPr>
          <c:cat>
            <c:numRef>
              <c:f>Sheet1!$B$3:$B$356</c:f>
              <c:numCache>
                <c:formatCode>yyyy/m/d</c:formatCode>
                <c:ptCount val="354"/>
                <c:pt idx="0">
                  <c:v>44926</c:v>
                </c:pt>
                <c:pt idx="1">
                  <c:v>44925</c:v>
                </c:pt>
                <c:pt idx="2">
                  <c:v>44924</c:v>
                </c:pt>
                <c:pt idx="3">
                  <c:v>44923</c:v>
                </c:pt>
                <c:pt idx="4">
                  <c:v>44922</c:v>
                </c:pt>
                <c:pt idx="5">
                  <c:v>44921</c:v>
                </c:pt>
                <c:pt idx="6">
                  <c:v>44920</c:v>
                </c:pt>
                <c:pt idx="7">
                  <c:v>44919</c:v>
                </c:pt>
                <c:pt idx="8">
                  <c:v>44918</c:v>
                </c:pt>
                <c:pt idx="9">
                  <c:v>44917</c:v>
                </c:pt>
                <c:pt idx="10">
                  <c:v>44916</c:v>
                </c:pt>
                <c:pt idx="11">
                  <c:v>44915</c:v>
                </c:pt>
                <c:pt idx="12">
                  <c:v>44914</c:v>
                </c:pt>
                <c:pt idx="13">
                  <c:v>44913</c:v>
                </c:pt>
                <c:pt idx="14">
                  <c:v>44912</c:v>
                </c:pt>
                <c:pt idx="15">
                  <c:v>44911</c:v>
                </c:pt>
                <c:pt idx="16">
                  <c:v>44910</c:v>
                </c:pt>
                <c:pt idx="17">
                  <c:v>44909</c:v>
                </c:pt>
                <c:pt idx="18">
                  <c:v>44908</c:v>
                </c:pt>
                <c:pt idx="19">
                  <c:v>44907</c:v>
                </c:pt>
                <c:pt idx="20">
                  <c:v>44905</c:v>
                </c:pt>
                <c:pt idx="21">
                  <c:v>44904</c:v>
                </c:pt>
                <c:pt idx="22">
                  <c:v>44903</c:v>
                </c:pt>
                <c:pt idx="23">
                  <c:v>44902</c:v>
                </c:pt>
                <c:pt idx="24">
                  <c:v>44901</c:v>
                </c:pt>
                <c:pt idx="25">
                  <c:v>44900</c:v>
                </c:pt>
                <c:pt idx="26">
                  <c:v>44899</c:v>
                </c:pt>
                <c:pt idx="27">
                  <c:v>44898</c:v>
                </c:pt>
                <c:pt idx="28">
                  <c:v>44897</c:v>
                </c:pt>
                <c:pt idx="29">
                  <c:v>44896</c:v>
                </c:pt>
                <c:pt idx="30">
                  <c:v>44894</c:v>
                </c:pt>
                <c:pt idx="31">
                  <c:v>44893</c:v>
                </c:pt>
                <c:pt idx="32">
                  <c:v>44892</c:v>
                </c:pt>
                <c:pt idx="33">
                  <c:v>44890</c:v>
                </c:pt>
                <c:pt idx="34">
                  <c:v>44889</c:v>
                </c:pt>
                <c:pt idx="35">
                  <c:v>44888</c:v>
                </c:pt>
                <c:pt idx="36">
                  <c:v>44887</c:v>
                </c:pt>
                <c:pt idx="37">
                  <c:v>44886</c:v>
                </c:pt>
                <c:pt idx="38">
                  <c:v>44885</c:v>
                </c:pt>
                <c:pt idx="39">
                  <c:v>44884</c:v>
                </c:pt>
                <c:pt idx="40">
                  <c:v>44883</c:v>
                </c:pt>
                <c:pt idx="41">
                  <c:v>44882</c:v>
                </c:pt>
                <c:pt idx="42">
                  <c:v>44881</c:v>
                </c:pt>
                <c:pt idx="43">
                  <c:v>44880</c:v>
                </c:pt>
                <c:pt idx="44">
                  <c:v>44879</c:v>
                </c:pt>
                <c:pt idx="45">
                  <c:v>44878</c:v>
                </c:pt>
                <c:pt idx="46">
                  <c:v>44877</c:v>
                </c:pt>
                <c:pt idx="47">
                  <c:v>44876</c:v>
                </c:pt>
                <c:pt idx="48">
                  <c:v>44875</c:v>
                </c:pt>
                <c:pt idx="49">
                  <c:v>44874</c:v>
                </c:pt>
                <c:pt idx="50">
                  <c:v>44873</c:v>
                </c:pt>
                <c:pt idx="51">
                  <c:v>44872</c:v>
                </c:pt>
                <c:pt idx="52">
                  <c:v>44871</c:v>
                </c:pt>
                <c:pt idx="53">
                  <c:v>44870</c:v>
                </c:pt>
                <c:pt idx="54">
                  <c:v>44869</c:v>
                </c:pt>
                <c:pt idx="55">
                  <c:v>44868</c:v>
                </c:pt>
                <c:pt idx="56">
                  <c:v>44867</c:v>
                </c:pt>
                <c:pt idx="57">
                  <c:v>44866</c:v>
                </c:pt>
                <c:pt idx="58">
                  <c:v>44865</c:v>
                </c:pt>
                <c:pt idx="59">
                  <c:v>44864</c:v>
                </c:pt>
                <c:pt idx="60">
                  <c:v>44863</c:v>
                </c:pt>
                <c:pt idx="61">
                  <c:v>44862</c:v>
                </c:pt>
                <c:pt idx="62">
                  <c:v>44861</c:v>
                </c:pt>
                <c:pt idx="63">
                  <c:v>44860</c:v>
                </c:pt>
                <c:pt idx="64">
                  <c:v>44859</c:v>
                </c:pt>
                <c:pt idx="65">
                  <c:v>44858</c:v>
                </c:pt>
                <c:pt idx="66">
                  <c:v>44857</c:v>
                </c:pt>
                <c:pt idx="67">
                  <c:v>44856</c:v>
                </c:pt>
                <c:pt idx="68">
                  <c:v>44855</c:v>
                </c:pt>
                <c:pt idx="69">
                  <c:v>44854</c:v>
                </c:pt>
                <c:pt idx="70">
                  <c:v>44853</c:v>
                </c:pt>
                <c:pt idx="71">
                  <c:v>44852</c:v>
                </c:pt>
                <c:pt idx="72">
                  <c:v>44851</c:v>
                </c:pt>
                <c:pt idx="73">
                  <c:v>44850</c:v>
                </c:pt>
                <c:pt idx="74">
                  <c:v>44849</c:v>
                </c:pt>
                <c:pt idx="75">
                  <c:v>44848</c:v>
                </c:pt>
                <c:pt idx="76">
                  <c:v>44847</c:v>
                </c:pt>
                <c:pt idx="77">
                  <c:v>44846</c:v>
                </c:pt>
                <c:pt idx="78">
                  <c:v>44845</c:v>
                </c:pt>
                <c:pt idx="79">
                  <c:v>44844</c:v>
                </c:pt>
                <c:pt idx="80">
                  <c:v>44843</c:v>
                </c:pt>
                <c:pt idx="81">
                  <c:v>44842</c:v>
                </c:pt>
                <c:pt idx="82">
                  <c:v>44841</c:v>
                </c:pt>
                <c:pt idx="83">
                  <c:v>44840</c:v>
                </c:pt>
                <c:pt idx="84">
                  <c:v>44838</c:v>
                </c:pt>
                <c:pt idx="85">
                  <c:v>44837</c:v>
                </c:pt>
                <c:pt idx="86">
                  <c:v>44836</c:v>
                </c:pt>
                <c:pt idx="87">
                  <c:v>44835</c:v>
                </c:pt>
                <c:pt idx="88">
                  <c:v>44834</c:v>
                </c:pt>
                <c:pt idx="89">
                  <c:v>44833</c:v>
                </c:pt>
                <c:pt idx="90">
                  <c:v>44832</c:v>
                </c:pt>
                <c:pt idx="91">
                  <c:v>44831</c:v>
                </c:pt>
                <c:pt idx="92">
                  <c:v>44830</c:v>
                </c:pt>
                <c:pt idx="93">
                  <c:v>44829</c:v>
                </c:pt>
                <c:pt idx="94">
                  <c:v>44828</c:v>
                </c:pt>
                <c:pt idx="95">
                  <c:v>44827</c:v>
                </c:pt>
                <c:pt idx="96">
                  <c:v>44826</c:v>
                </c:pt>
                <c:pt idx="97">
                  <c:v>44825</c:v>
                </c:pt>
                <c:pt idx="98">
                  <c:v>44824</c:v>
                </c:pt>
                <c:pt idx="99">
                  <c:v>44823</c:v>
                </c:pt>
                <c:pt idx="100">
                  <c:v>44822</c:v>
                </c:pt>
                <c:pt idx="101">
                  <c:v>44821</c:v>
                </c:pt>
                <c:pt idx="102">
                  <c:v>44820</c:v>
                </c:pt>
                <c:pt idx="103">
                  <c:v>44819</c:v>
                </c:pt>
                <c:pt idx="104">
                  <c:v>44818</c:v>
                </c:pt>
                <c:pt idx="105">
                  <c:v>44817</c:v>
                </c:pt>
                <c:pt idx="106">
                  <c:v>44816</c:v>
                </c:pt>
                <c:pt idx="107">
                  <c:v>44815</c:v>
                </c:pt>
                <c:pt idx="108">
                  <c:v>44814</c:v>
                </c:pt>
                <c:pt idx="109">
                  <c:v>44813</c:v>
                </c:pt>
                <c:pt idx="110">
                  <c:v>44812</c:v>
                </c:pt>
                <c:pt idx="111">
                  <c:v>44811</c:v>
                </c:pt>
                <c:pt idx="112">
                  <c:v>44810</c:v>
                </c:pt>
                <c:pt idx="113">
                  <c:v>44809</c:v>
                </c:pt>
                <c:pt idx="114">
                  <c:v>44808</c:v>
                </c:pt>
                <c:pt idx="115">
                  <c:v>44807</c:v>
                </c:pt>
                <c:pt idx="116">
                  <c:v>44806</c:v>
                </c:pt>
                <c:pt idx="117">
                  <c:v>44805</c:v>
                </c:pt>
                <c:pt idx="118">
                  <c:v>44804</c:v>
                </c:pt>
                <c:pt idx="119">
                  <c:v>44803</c:v>
                </c:pt>
                <c:pt idx="120">
                  <c:v>44802</c:v>
                </c:pt>
                <c:pt idx="121">
                  <c:v>44801</c:v>
                </c:pt>
                <c:pt idx="122">
                  <c:v>44800</c:v>
                </c:pt>
                <c:pt idx="123">
                  <c:v>44799</c:v>
                </c:pt>
                <c:pt idx="124">
                  <c:v>44798</c:v>
                </c:pt>
                <c:pt idx="125">
                  <c:v>44797</c:v>
                </c:pt>
                <c:pt idx="126">
                  <c:v>44796</c:v>
                </c:pt>
                <c:pt idx="127">
                  <c:v>44795</c:v>
                </c:pt>
                <c:pt idx="128">
                  <c:v>44794</c:v>
                </c:pt>
                <c:pt idx="129">
                  <c:v>44793</c:v>
                </c:pt>
                <c:pt idx="130">
                  <c:v>44792</c:v>
                </c:pt>
                <c:pt idx="131">
                  <c:v>44791</c:v>
                </c:pt>
                <c:pt idx="132">
                  <c:v>44790</c:v>
                </c:pt>
                <c:pt idx="133">
                  <c:v>44789</c:v>
                </c:pt>
                <c:pt idx="134">
                  <c:v>44788</c:v>
                </c:pt>
                <c:pt idx="135">
                  <c:v>44787</c:v>
                </c:pt>
                <c:pt idx="136">
                  <c:v>44786</c:v>
                </c:pt>
                <c:pt idx="137">
                  <c:v>44785</c:v>
                </c:pt>
                <c:pt idx="138">
                  <c:v>44784</c:v>
                </c:pt>
                <c:pt idx="139">
                  <c:v>44783</c:v>
                </c:pt>
                <c:pt idx="140">
                  <c:v>44782</c:v>
                </c:pt>
                <c:pt idx="141">
                  <c:v>44781</c:v>
                </c:pt>
                <c:pt idx="142">
                  <c:v>44780</c:v>
                </c:pt>
                <c:pt idx="143">
                  <c:v>44779</c:v>
                </c:pt>
                <c:pt idx="144">
                  <c:v>44778</c:v>
                </c:pt>
                <c:pt idx="145">
                  <c:v>44777</c:v>
                </c:pt>
                <c:pt idx="146">
                  <c:v>44776</c:v>
                </c:pt>
                <c:pt idx="147">
                  <c:v>44775</c:v>
                </c:pt>
                <c:pt idx="148">
                  <c:v>44774</c:v>
                </c:pt>
                <c:pt idx="149">
                  <c:v>44773</c:v>
                </c:pt>
                <c:pt idx="150">
                  <c:v>44772</c:v>
                </c:pt>
                <c:pt idx="151">
                  <c:v>44771</c:v>
                </c:pt>
                <c:pt idx="152">
                  <c:v>44770</c:v>
                </c:pt>
                <c:pt idx="153">
                  <c:v>44769</c:v>
                </c:pt>
                <c:pt idx="154">
                  <c:v>44768</c:v>
                </c:pt>
                <c:pt idx="155">
                  <c:v>44767</c:v>
                </c:pt>
                <c:pt idx="156">
                  <c:v>44766</c:v>
                </c:pt>
                <c:pt idx="157">
                  <c:v>44765</c:v>
                </c:pt>
                <c:pt idx="158">
                  <c:v>44764</c:v>
                </c:pt>
                <c:pt idx="159">
                  <c:v>44763</c:v>
                </c:pt>
                <c:pt idx="160">
                  <c:v>44762</c:v>
                </c:pt>
                <c:pt idx="161">
                  <c:v>44761</c:v>
                </c:pt>
                <c:pt idx="162">
                  <c:v>44760</c:v>
                </c:pt>
                <c:pt idx="163">
                  <c:v>44759</c:v>
                </c:pt>
                <c:pt idx="164">
                  <c:v>44758</c:v>
                </c:pt>
                <c:pt idx="165">
                  <c:v>44757</c:v>
                </c:pt>
                <c:pt idx="166">
                  <c:v>44756</c:v>
                </c:pt>
                <c:pt idx="167">
                  <c:v>44755</c:v>
                </c:pt>
                <c:pt idx="168">
                  <c:v>44754</c:v>
                </c:pt>
                <c:pt idx="169">
                  <c:v>44753</c:v>
                </c:pt>
                <c:pt idx="170">
                  <c:v>44752</c:v>
                </c:pt>
                <c:pt idx="171">
                  <c:v>44751</c:v>
                </c:pt>
                <c:pt idx="172">
                  <c:v>44750</c:v>
                </c:pt>
                <c:pt idx="173">
                  <c:v>44749</c:v>
                </c:pt>
                <c:pt idx="174">
                  <c:v>44748</c:v>
                </c:pt>
                <c:pt idx="175">
                  <c:v>44747</c:v>
                </c:pt>
                <c:pt idx="176">
                  <c:v>44746</c:v>
                </c:pt>
                <c:pt idx="177">
                  <c:v>44745</c:v>
                </c:pt>
                <c:pt idx="178">
                  <c:v>44744</c:v>
                </c:pt>
                <c:pt idx="179">
                  <c:v>44743</c:v>
                </c:pt>
                <c:pt idx="180">
                  <c:v>44742</c:v>
                </c:pt>
                <c:pt idx="181">
                  <c:v>44741</c:v>
                </c:pt>
                <c:pt idx="182">
                  <c:v>44740</c:v>
                </c:pt>
                <c:pt idx="183">
                  <c:v>44739</c:v>
                </c:pt>
                <c:pt idx="184">
                  <c:v>44738</c:v>
                </c:pt>
                <c:pt idx="185">
                  <c:v>44737</c:v>
                </c:pt>
                <c:pt idx="186">
                  <c:v>44736</c:v>
                </c:pt>
                <c:pt idx="187">
                  <c:v>44735</c:v>
                </c:pt>
                <c:pt idx="188">
                  <c:v>44734</c:v>
                </c:pt>
                <c:pt idx="189">
                  <c:v>44733</c:v>
                </c:pt>
                <c:pt idx="190">
                  <c:v>44732</c:v>
                </c:pt>
                <c:pt idx="191">
                  <c:v>44731</c:v>
                </c:pt>
                <c:pt idx="192">
                  <c:v>44730</c:v>
                </c:pt>
                <c:pt idx="193">
                  <c:v>44729</c:v>
                </c:pt>
                <c:pt idx="194">
                  <c:v>44728</c:v>
                </c:pt>
                <c:pt idx="195">
                  <c:v>44727</c:v>
                </c:pt>
                <c:pt idx="196">
                  <c:v>44726</c:v>
                </c:pt>
                <c:pt idx="197">
                  <c:v>44725</c:v>
                </c:pt>
                <c:pt idx="198">
                  <c:v>44724</c:v>
                </c:pt>
                <c:pt idx="199">
                  <c:v>44723</c:v>
                </c:pt>
                <c:pt idx="200">
                  <c:v>44722</c:v>
                </c:pt>
                <c:pt idx="201">
                  <c:v>44721</c:v>
                </c:pt>
                <c:pt idx="202">
                  <c:v>44720</c:v>
                </c:pt>
                <c:pt idx="203">
                  <c:v>44719</c:v>
                </c:pt>
                <c:pt idx="204">
                  <c:v>44718</c:v>
                </c:pt>
                <c:pt idx="205">
                  <c:v>44717</c:v>
                </c:pt>
                <c:pt idx="206">
                  <c:v>44716</c:v>
                </c:pt>
                <c:pt idx="207">
                  <c:v>44715</c:v>
                </c:pt>
                <c:pt idx="208">
                  <c:v>44714</c:v>
                </c:pt>
                <c:pt idx="209">
                  <c:v>44713</c:v>
                </c:pt>
                <c:pt idx="210">
                  <c:v>44712</c:v>
                </c:pt>
                <c:pt idx="211">
                  <c:v>44711</c:v>
                </c:pt>
                <c:pt idx="212">
                  <c:v>44710</c:v>
                </c:pt>
                <c:pt idx="213">
                  <c:v>44709</c:v>
                </c:pt>
                <c:pt idx="214">
                  <c:v>44708</c:v>
                </c:pt>
                <c:pt idx="215">
                  <c:v>44707</c:v>
                </c:pt>
                <c:pt idx="216">
                  <c:v>44706</c:v>
                </c:pt>
                <c:pt idx="217">
                  <c:v>44705</c:v>
                </c:pt>
                <c:pt idx="218">
                  <c:v>44704</c:v>
                </c:pt>
                <c:pt idx="219">
                  <c:v>44703</c:v>
                </c:pt>
                <c:pt idx="220">
                  <c:v>44702</c:v>
                </c:pt>
                <c:pt idx="221">
                  <c:v>44701</c:v>
                </c:pt>
                <c:pt idx="222">
                  <c:v>44700</c:v>
                </c:pt>
                <c:pt idx="223">
                  <c:v>44699</c:v>
                </c:pt>
                <c:pt idx="224">
                  <c:v>44698</c:v>
                </c:pt>
                <c:pt idx="225">
                  <c:v>44697</c:v>
                </c:pt>
                <c:pt idx="226">
                  <c:v>44696</c:v>
                </c:pt>
                <c:pt idx="227">
                  <c:v>44695</c:v>
                </c:pt>
                <c:pt idx="228">
                  <c:v>44694</c:v>
                </c:pt>
                <c:pt idx="229">
                  <c:v>44693</c:v>
                </c:pt>
                <c:pt idx="230">
                  <c:v>44692</c:v>
                </c:pt>
                <c:pt idx="231">
                  <c:v>44691</c:v>
                </c:pt>
                <c:pt idx="232">
                  <c:v>44690</c:v>
                </c:pt>
                <c:pt idx="233">
                  <c:v>44689</c:v>
                </c:pt>
                <c:pt idx="234">
                  <c:v>44688</c:v>
                </c:pt>
                <c:pt idx="235">
                  <c:v>44687</c:v>
                </c:pt>
                <c:pt idx="236">
                  <c:v>44686</c:v>
                </c:pt>
                <c:pt idx="237">
                  <c:v>44685</c:v>
                </c:pt>
                <c:pt idx="238">
                  <c:v>44684</c:v>
                </c:pt>
                <c:pt idx="239">
                  <c:v>44683</c:v>
                </c:pt>
                <c:pt idx="240">
                  <c:v>44682</c:v>
                </c:pt>
                <c:pt idx="241">
                  <c:v>44681</c:v>
                </c:pt>
                <c:pt idx="242">
                  <c:v>44679</c:v>
                </c:pt>
                <c:pt idx="243">
                  <c:v>44678</c:v>
                </c:pt>
                <c:pt idx="244">
                  <c:v>44677</c:v>
                </c:pt>
                <c:pt idx="245">
                  <c:v>44676</c:v>
                </c:pt>
                <c:pt idx="246">
                  <c:v>44675</c:v>
                </c:pt>
                <c:pt idx="247">
                  <c:v>44674</c:v>
                </c:pt>
                <c:pt idx="248">
                  <c:v>44673</c:v>
                </c:pt>
                <c:pt idx="249">
                  <c:v>44672</c:v>
                </c:pt>
                <c:pt idx="250">
                  <c:v>44671</c:v>
                </c:pt>
                <c:pt idx="251">
                  <c:v>44670</c:v>
                </c:pt>
                <c:pt idx="252">
                  <c:v>44669</c:v>
                </c:pt>
                <c:pt idx="253">
                  <c:v>44668</c:v>
                </c:pt>
                <c:pt idx="254">
                  <c:v>44667</c:v>
                </c:pt>
                <c:pt idx="255">
                  <c:v>44666</c:v>
                </c:pt>
                <c:pt idx="256">
                  <c:v>44665</c:v>
                </c:pt>
                <c:pt idx="257">
                  <c:v>44664</c:v>
                </c:pt>
                <c:pt idx="258">
                  <c:v>44663</c:v>
                </c:pt>
                <c:pt idx="259">
                  <c:v>44662</c:v>
                </c:pt>
                <c:pt idx="260">
                  <c:v>44661</c:v>
                </c:pt>
                <c:pt idx="261">
                  <c:v>44660</c:v>
                </c:pt>
                <c:pt idx="262">
                  <c:v>44659</c:v>
                </c:pt>
                <c:pt idx="263">
                  <c:v>44658</c:v>
                </c:pt>
                <c:pt idx="264">
                  <c:v>44657</c:v>
                </c:pt>
                <c:pt idx="265">
                  <c:v>44656</c:v>
                </c:pt>
                <c:pt idx="266">
                  <c:v>44655</c:v>
                </c:pt>
                <c:pt idx="267">
                  <c:v>44654</c:v>
                </c:pt>
                <c:pt idx="268">
                  <c:v>44653</c:v>
                </c:pt>
                <c:pt idx="269">
                  <c:v>44652</c:v>
                </c:pt>
                <c:pt idx="270">
                  <c:v>44651</c:v>
                </c:pt>
                <c:pt idx="271">
                  <c:v>44650</c:v>
                </c:pt>
                <c:pt idx="272">
                  <c:v>44649</c:v>
                </c:pt>
                <c:pt idx="273">
                  <c:v>44648</c:v>
                </c:pt>
                <c:pt idx="274">
                  <c:v>44647</c:v>
                </c:pt>
                <c:pt idx="275">
                  <c:v>44646</c:v>
                </c:pt>
                <c:pt idx="276">
                  <c:v>44645</c:v>
                </c:pt>
                <c:pt idx="277">
                  <c:v>44644</c:v>
                </c:pt>
                <c:pt idx="278">
                  <c:v>44643</c:v>
                </c:pt>
                <c:pt idx="279">
                  <c:v>44642</c:v>
                </c:pt>
                <c:pt idx="280">
                  <c:v>44641</c:v>
                </c:pt>
                <c:pt idx="281">
                  <c:v>44640</c:v>
                </c:pt>
                <c:pt idx="282">
                  <c:v>44639</c:v>
                </c:pt>
                <c:pt idx="283">
                  <c:v>44638</c:v>
                </c:pt>
                <c:pt idx="284">
                  <c:v>44637</c:v>
                </c:pt>
                <c:pt idx="285">
                  <c:v>44636</c:v>
                </c:pt>
                <c:pt idx="286">
                  <c:v>44635</c:v>
                </c:pt>
                <c:pt idx="287">
                  <c:v>44634</c:v>
                </c:pt>
                <c:pt idx="288">
                  <c:v>44633</c:v>
                </c:pt>
                <c:pt idx="289">
                  <c:v>44632</c:v>
                </c:pt>
                <c:pt idx="290">
                  <c:v>44631</c:v>
                </c:pt>
                <c:pt idx="291">
                  <c:v>44630</c:v>
                </c:pt>
                <c:pt idx="292">
                  <c:v>44629</c:v>
                </c:pt>
                <c:pt idx="293">
                  <c:v>44628</c:v>
                </c:pt>
                <c:pt idx="294">
                  <c:v>44627</c:v>
                </c:pt>
                <c:pt idx="295">
                  <c:v>44626</c:v>
                </c:pt>
                <c:pt idx="296">
                  <c:v>44625</c:v>
                </c:pt>
                <c:pt idx="297">
                  <c:v>44624</c:v>
                </c:pt>
                <c:pt idx="298">
                  <c:v>44623</c:v>
                </c:pt>
                <c:pt idx="299">
                  <c:v>44622</c:v>
                </c:pt>
                <c:pt idx="300">
                  <c:v>44621</c:v>
                </c:pt>
                <c:pt idx="301">
                  <c:v>44620</c:v>
                </c:pt>
                <c:pt idx="302">
                  <c:v>44619</c:v>
                </c:pt>
                <c:pt idx="303">
                  <c:v>44618</c:v>
                </c:pt>
                <c:pt idx="304">
                  <c:v>44617</c:v>
                </c:pt>
                <c:pt idx="305">
                  <c:v>44616</c:v>
                </c:pt>
                <c:pt idx="306">
                  <c:v>44615</c:v>
                </c:pt>
                <c:pt idx="307">
                  <c:v>44614</c:v>
                </c:pt>
                <c:pt idx="308">
                  <c:v>44613</c:v>
                </c:pt>
                <c:pt idx="309">
                  <c:v>44612</c:v>
                </c:pt>
                <c:pt idx="310">
                  <c:v>44611</c:v>
                </c:pt>
                <c:pt idx="311">
                  <c:v>44610</c:v>
                </c:pt>
                <c:pt idx="312">
                  <c:v>44609</c:v>
                </c:pt>
                <c:pt idx="313">
                  <c:v>44608</c:v>
                </c:pt>
                <c:pt idx="314">
                  <c:v>44607</c:v>
                </c:pt>
                <c:pt idx="315">
                  <c:v>44606</c:v>
                </c:pt>
                <c:pt idx="316">
                  <c:v>44605</c:v>
                </c:pt>
                <c:pt idx="317">
                  <c:v>44604</c:v>
                </c:pt>
                <c:pt idx="318">
                  <c:v>44603</c:v>
                </c:pt>
                <c:pt idx="319">
                  <c:v>44602</c:v>
                </c:pt>
                <c:pt idx="320">
                  <c:v>44601</c:v>
                </c:pt>
                <c:pt idx="321">
                  <c:v>44600</c:v>
                </c:pt>
                <c:pt idx="322">
                  <c:v>44599</c:v>
                </c:pt>
                <c:pt idx="323">
                  <c:v>44598</c:v>
                </c:pt>
                <c:pt idx="324">
                  <c:v>44597</c:v>
                </c:pt>
                <c:pt idx="325">
                  <c:v>44596</c:v>
                </c:pt>
                <c:pt idx="326">
                  <c:v>44595</c:v>
                </c:pt>
                <c:pt idx="327">
                  <c:v>44594</c:v>
                </c:pt>
                <c:pt idx="328">
                  <c:v>44593</c:v>
                </c:pt>
                <c:pt idx="329">
                  <c:v>44592</c:v>
                </c:pt>
                <c:pt idx="330">
                  <c:v>44591</c:v>
                </c:pt>
                <c:pt idx="331">
                  <c:v>44590</c:v>
                </c:pt>
                <c:pt idx="332">
                  <c:v>44589</c:v>
                </c:pt>
                <c:pt idx="333">
                  <c:v>44588</c:v>
                </c:pt>
                <c:pt idx="334">
                  <c:v>44587</c:v>
                </c:pt>
                <c:pt idx="335">
                  <c:v>44586</c:v>
                </c:pt>
                <c:pt idx="336">
                  <c:v>44585</c:v>
                </c:pt>
                <c:pt idx="337">
                  <c:v>44584</c:v>
                </c:pt>
                <c:pt idx="338">
                  <c:v>44583</c:v>
                </c:pt>
                <c:pt idx="339">
                  <c:v>44582</c:v>
                </c:pt>
                <c:pt idx="340">
                  <c:v>44581</c:v>
                </c:pt>
                <c:pt idx="341">
                  <c:v>44580</c:v>
                </c:pt>
                <c:pt idx="342">
                  <c:v>44579</c:v>
                </c:pt>
                <c:pt idx="343">
                  <c:v>44578</c:v>
                </c:pt>
                <c:pt idx="344">
                  <c:v>44577</c:v>
                </c:pt>
                <c:pt idx="345">
                  <c:v>44576</c:v>
                </c:pt>
                <c:pt idx="346">
                  <c:v>44575</c:v>
                </c:pt>
                <c:pt idx="347">
                  <c:v>44574</c:v>
                </c:pt>
                <c:pt idx="348">
                  <c:v>44573</c:v>
                </c:pt>
                <c:pt idx="349">
                  <c:v>44572</c:v>
                </c:pt>
                <c:pt idx="350">
                  <c:v>44571</c:v>
                </c:pt>
                <c:pt idx="351">
                  <c:v>44570</c:v>
                </c:pt>
                <c:pt idx="352">
                  <c:v>44569</c:v>
                </c:pt>
                <c:pt idx="353">
                  <c:v>44568</c:v>
                </c:pt>
              </c:numCache>
            </c:numRef>
          </c:cat>
          <c:val>
            <c:numRef>
              <c:f>Sheet1!$E$3:$E$356</c:f>
              <c:numCache>
                <c:formatCode>General</c:formatCode>
                <c:ptCount val="354"/>
                <c:pt idx="0">
                  <c:v>20380</c:v>
                </c:pt>
                <c:pt idx="1">
                  <c:v>21204</c:v>
                </c:pt>
                <c:pt idx="2">
                  <c:v>20001</c:v>
                </c:pt>
                <c:pt idx="3">
                  <c:v>20160</c:v>
                </c:pt>
                <c:pt idx="4">
                  <c:v>20879</c:v>
                </c:pt>
                <c:pt idx="5">
                  <c:v>20011</c:v>
                </c:pt>
                <c:pt idx="6">
                  <c:v>15554</c:v>
                </c:pt>
                <c:pt idx="7">
                  <c:v>20281</c:v>
                </c:pt>
                <c:pt idx="8">
                  <c:v>21937</c:v>
                </c:pt>
                <c:pt idx="9">
                  <c:v>20490</c:v>
                </c:pt>
                <c:pt idx="10">
                  <c:v>22180</c:v>
                </c:pt>
                <c:pt idx="11">
                  <c:v>24137</c:v>
                </c:pt>
                <c:pt idx="12">
                  <c:v>26010</c:v>
                </c:pt>
                <c:pt idx="13">
                  <c:v>22166</c:v>
                </c:pt>
                <c:pt idx="14">
                  <c:v>22336</c:v>
                </c:pt>
                <c:pt idx="15">
                  <c:v>22853</c:v>
                </c:pt>
                <c:pt idx="16">
                  <c:v>22176</c:v>
                </c:pt>
                <c:pt idx="17">
                  <c:v>20824</c:v>
                </c:pt>
                <c:pt idx="18">
                  <c:v>24101</c:v>
                </c:pt>
                <c:pt idx="19">
                  <c:v>22873</c:v>
                </c:pt>
                <c:pt idx="20">
                  <c:v>21157</c:v>
                </c:pt>
                <c:pt idx="21">
                  <c:v>23640</c:v>
                </c:pt>
                <c:pt idx="22">
                  <c:v>21199</c:v>
                </c:pt>
                <c:pt idx="23">
                  <c:v>24899</c:v>
                </c:pt>
                <c:pt idx="24">
                  <c:v>23509</c:v>
                </c:pt>
                <c:pt idx="25">
                  <c:v>23153</c:v>
                </c:pt>
                <c:pt idx="26">
                  <c:v>25577</c:v>
                </c:pt>
                <c:pt idx="27">
                  <c:v>23873</c:v>
                </c:pt>
                <c:pt idx="28">
                  <c:v>24646</c:v>
                </c:pt>
                <c:pt idx="29">
                  <c:v>22628</c:v>
                </c:pt>
                <c:pt idx="30">
                  <c:v>23739</c:v>
                </c:pt>
                <c:pt idx="31">
                  <c:v>26051</c:v>
                </c:pt>
                <c:pt idx="32">
                  <c:v>25206</c:v>
                </c:pt>
                <c:pt idx="33">
                  <c:v>24197</c:v>
                </c:pt>
                <c:pt idx="34">
                  <c:v>27705</c:v>
                </c:pt>
                <c:pt idx="35">
                  <c:v>26663</c:v>
                </c:pt>
                <c:pt idx="36">
                  <c:v>27437</c:v>
                </c:pt>
                <c:pt idx="37">
                  <c:v>24288</c:v>
                </c:pt>
                <c:pt idx="38">
                  <c:v>24991</c:v>
                </c:pt>
                <c:pt idx="39">
                  <c:v>24749</c:v>
                </c:pt>
                <c:pt idx="40">
                  <c:v>29208</c:v>
                </c:pt>
                <c:pt idx="41">
                  <c:v>27465</c:v>
                </c:pt>
                <c:pt idx="42">
                  <c:v>25576</c:v>
                </c:pt>
                <c:pt idx="43">
                  <c:v>27475</c:v>
                </c:pt>
                <c:pt idx="44">
                  <c:v>26536</c:v>
                </c:pt>
                <c:pt idx="45">
                  <c:v>25085</c:v>
                </c:pt>
                <c:pt idx="46">
                  <c:v>24660</c:v>
                </c:pt>
                <c:pt idx="47">
                  <c:v>25993</c:v>
                </c:pt>
                <c:pt idx="48">
                  <c:v>27467</c:v>
                </c:pt>
                <c:pt idx="49">
                  <c:v>28984</c:v>
                </c:pt>
                <c:pt idx="50">
                  <c:v>27213</c:v>
                </c:pt>
                <c:pt idx="51">
                  <c:v>26096</c:v>
                </c:pt>
                <c:pt idx="52">
                  <c:v>31068</c:v>
                </c:pt>
                <c:pt idx="53">
                  <c:v>29743</c:v>
                </c:pt>
                <c:pt idx="54">
                  <c:v>27330</c:v>
                </c:pt>
                <c:pt idx="55">
                  <c:v>29554</c:v>
                </c:pt>
                <c:pt idx="56">
                  <c:v>27670</c:v>
                </c:pt>
                <c:pt idx="57">
                  <c:v>27502</c:v>
                </c:pt>
                <c:pt idx="58">
                  <c:v>26498</c:v>
                </c:pt>
                <c:pt idx="59">
                  <c:v>24672</c:v>
                </c:pt>
                <c:pt idx="60">
                  <c:v>25156</c:v>
                </c:pt>
                <c:pt idx="61">
                  <c:v>27905</c:v>
                </c:pt>
                <c:pt idx="62">
                  <c:v>27609</c:v>
                </c:pt>
                <c:pt idx="63">
                  <c:v>30063</c:v>
                </c:pt>
                <c:pt idx="64">
                  <c:v>28953</c:v>
                </c:pt>
                <c:pt idx="65">
                  <c:v>28947</c:v>
                </c:pt>
                <c:pt idx="66">
                  <c:v>29279</c:v>
                </c:pt>
                <c:pt idx="67">
                  <c:v>29084</c:v>
                </c:pt>
                <c:pt idx="68">
                  <c:v>28637</c:v>
                </c:pt>
                <c:pt idx="69">
                  <c:v>28741</c:v>
                </c:pt>
                <c:pt idx="70">
                  <c:v>28322</c:v>
                </c:pt>
                <c:pt idx="71">
                  <c:v>28612</c:v>
                </c:pt>
                <c:pt idx="72">
                  <c:v>31269</c:v>
                </c:pt>
                <c:pt idx="73">
                  <c:v>30459</c:v>
                </c:pt>
                <c:pt idx="74">
                  <c:v>30403</c:v>
                </c:pt>
                <c:pt idx="75">
                  <c:v>28906</c:v>
                </c:pt>
                <c:pt idx="76">
                  <c:v>27197</c:v>
                </c:pt>
                <c:pt idx="77">
                  <c:v>29151</c:v>
                </c:pt>
                <c:pt idx="78">
                  <c:v>28575</c:v>
                </c:pt>
                <c:pt idx="79">
                  <c:v>26878</c:v>
                </c:pt>
                <c:pt idx="80">
                  <c:v>28408</c:v>
                </c:pt>
                <c:pt idx="81">
                  <c:v>26905</c:v>
                </c:pt>
                <c:pt idx="82">
                  <c:v>29026</c:v>
                </c:pt>
                <c:pt idx="83">
                  <c:v>32522</c:v>
                </c:pt>
                <c:pt idx="84">
                  <c:v>32014</c:v>
                </c:pt>
                <c:pt idx="85">
                  <c:v>32288</c:v>
                </c:pt>
                <c:pt idx="86">
                  <c:v>30088</c:v>
                </c:pt>
                <c:pt idx="87">
                  <c:v>28202</c:v>
                </c:pt>
                <c:pt idx="88">
                  <c:v>31223</c:v>
                </c:pt>
                <c:pt idx="89">
                  <c:v>30477</c:v>
                </c:pt>
                <c:pt idx="90">
                  <c:v>31355</c:v>
                </c:pt>
                <c:pt idx="91">
                  <c:v>30985</c:v>
                </c:pt>
                <c:pt idx="92">
                  <c:v>31706</c:v>
                </c:pt>
                <c:pt idx="93">
                  <c:v>28994</c:v>
                </c:pt>
                <c:pt idx="94">
                  <c:v>32777</c:v>
                </c:pt>
                <c:pt idx="95">
                  <c:v>31509</c:v>
                </c:pt>
                <c:pt idx="96">
                  <c:v>34455</c:v>
                </c:pt>
                <c:pt idx="97">
                  <c:v>31976</c:v>
                </c:pt>
                <c:pt idx="98">
                  <c:v>31277</c:v>
                </c:pt>
                <c:pt idx="99">
                  <c:v>35050</c:v>
                </c:pt>
                <c:pt idx="100">
                  <c:v>33102</c:v>
                </c:pt>
                <c:pt idx="101">
                  <c:v>33418</c:v>
                </c:pt>
                <c:pt idx="102">
                  <c:v>37309</c:v>
                </c:pt>
                <c:pt idx="103">
                  <c:v>33344</c:v>
                </c:pt>
                <c:pt idx="104">
                  <c:v>32142</c:v>
                </c:pt>
                <c:pt idx="105">
                  <c:v>29497</c:v>
                </c:pt>
                <c:pt idx="106">
                  <c:v>29147</c:v>
                </c:pt>
                <c:pt idx="107">
                  <c:v>27887</c:v>
                </c:pt>
                <c:pt idx="108">
                  <c:v>29237</c:v>
                </c:pt>
                <c:pt idx="109">
                  <c:v>32172</c:v>
                </c:pt>
                <c:pt idx="110">
                  <c:v>31962</c:v>
                </c:pt>
                <c:pt idx="111">
                  <c:v>30992</c:v>
                </c:pt>
                <c:pt idx="112">
                  <c:v>32734</c:v>
                </c:pt>
                <c:pt idx="113">
                  <c:v>32733</c:v>
                </c:pt>
                <c:pt idx="114">
                  <c:v>32018</c:v>
                </c:pt>
                <c:pt idx="115">
                  <c:v>31191</c:v>
                </c:pt>
                <c:pt idx="116">
                  <c:v>35724</c:v>
                </c:pt>
                <c:pt idx="117">
                  <c:v>31903</c:v>
                </c:pt>
                <c:pt idx="118">
                  <c:v>35343</c:v>
                </c:pt>
                <c:pt idx="119">
                  <c:v>33660</c:v>
                </c:pt>
                <c:pt idx="120">
                  <c:v>34281</c:v>
                </c:pt>
                <c:pt idx="121">
                  <c:v>30214</c:v>
                </c:pt>
                <c:pt idx="122">
                  <c:v>31241</c:v>
                </c:pt>
                <c:pt idx="123">
                  <c:v>34716</c:v>
                </c:pt>
                <c:pt idx="124">
                  <c:v>36737</c:v>
                </c:pt>
                <c:pt idx="125">
                  <c:v>33700</c:v>
                </c:pt>
                <c:pt idx="126">
                  <c:v>33549</c:v>
                </c:pt>
                <c:pt idx="127">
                  <c:v>35888</c:v>
                </c:pt>
                <c:pt idx="128">
                  <c:v>35617</c:v>
                </c:pt>
                <c:pt idx="129">
                  <c:v>38245</c:v>
                </c:pt>
                <c:pt idx="130">
                  <c:v>33965</c:v>
                </c:pt>
                <c:pt idx="131">
                  <c:v>34938</c:v>
                </c:pt>
                <c:pt idx="132">
                  <c:v>35815</c:v>
                </c:pt>
                <c:pt idx="133">
                  <c:v>35105</c:v>
                </c:pt>
                <c:pt idx="134">
                  <c:v>35376</c:v>
                </c:pt>
                <c:pt idx="135">
                  <c:v>31652</c:v>
                </c:pt>
                <c:pt idx="136">
                  <c:v>35276</c:v>
                </c:pt>
                <c:pt idx="137">
                  <c:v>34198</c:v>
                </c:pt>
                <c:pt idx="138">
                  <c:v>37301</c:v>
                </c:pt>
                <c:pt idx="139">
                  <c:v>37654</c:v>
                </c:pt>
                <c:pt idx="140">
                  <c:v>36223</c:v>
                </c:pt>
                <c:pt idx="141">
                  <c:v>35516</c:v>
                </c:pt>
                <c:pt idx="142">
                  <c:v>36223</c:v>
                </c:pt>
                <c:pt idx="143">
                  <c:v>38841</c:v>
                </c:pt>
                <c:pt idx="144">
                  <c:v>37350</c:v>
                </c:pt>
                <c:pt idx="145">
                  <c:v>37229</c:v>
                </c:pt>
                <c:pt idx="146">
                  <c:v>38381</c:v>
                </c:pt>
                <c:pt idx="147">
                  <c:v>34909</c:v>
                </c:pt>
                <c:pt idx="148">
                  <c:v>36662</c:v>
                </c:pt>
                <c:pt idx="149">
                  <c:v>39250</c:v>
                </c:pt>
                <c:pt idx="150">
                  <c:v>37353</c:v>
                </c:pt>
                <c:pt idx="151">
                  <c:v>37791</c:v>
                </c:pt>
                <c:pt idx="152">
                  <c:v>40650</c:v>
                </c:pt>
                <c:pt idx="153">
                  <c:v>38384</c:v>
                </c:pt>
                <c:pt idx="154">
                  <c:v>39171</c:v>
                </c:pt>
                <c:pt idx="155">
                  <c:v>39228</c:v>
                </c:pt>
                <c:pt idx="156">
                  <c:v>39813</c:v>
                </c:pt>
                <c:pt idx="157">
                  <c:v>36769</c:v>
                </c:pt>
                <c:pt idx="158">
                  <c:v>43099</c:v>
                </c:pt>
                <c:pt idx="159">
                  <c:v>39086</c:v>
                </c:pt>
                <c:pt idx="160">
                  <c:v>42237</c:v>
                </c:pt>
                <c:pt idx="161">
                  <c:v>39667</c:v>
                </c:pt>
                <c:pt idx="162">
                  <c:v>42574</c:v>
                </c:pt>
                <c:pt idx="163">
                  <c:v>39611</c:v>
                </c:pt>
                <c:pt idx="164">
                  <c:v>38769</c:v>
                </c:pt>
                <c:pt idx="165">
                  <c:v>39234</c:v>
                </c:pt>
                <c:pt idx="166">
                  <c:v>40549</c:v>
                </c:pt>
                <c:pt idx="167">
                  <c:v>46246</c:v>
                </c:pt>
                <c:pt idx="168">
                  <c:v>46910</c:v>
                </c:pt>
                <c:pt idx="169">
                  <c:v>40545</c:v>
                </c:pt>
                <c:pt idx="170">
                  <c:v>41785</c:v>
                </c:pt>
                <c:pt idx="171">
                  <c:v>47094</c:v>
                </c:pt>
                <c:pt idx="172">
                  <c:v>42806</c:v>
                </c:pt>
                <c:pt idx="173">
                  <c:v>43407</c:v>
                </c:pt>
                <c:pt idx="174">
                  <c:v>47344</c:v>
                </c:pt>
                <c:pt idx="175">
                  <c:v>44578</c:v>
                </c:pt>
                <c:pt idx="176">
                  <c:v>42645</c:v>
                </c:pt>
                <c:pt idx="177">
                  <c:v>40486</c:v>
                </c:pt>
                <c:pt idx="178">
                  <c:v>41765</c:v>
                </c:pt>
                <c:pt idx="179">
                  <c:v>47248</c:v>
                </c:pt>
                <c:pt idx="180">
                  <c:v>44212</c:v>
                </c:pt>
                <c:pt idx="181">
                  <c:v>45645</c:v>
                </c:pt>
                <c:pt idx="182">
                  <c:v>47312</c:v>
                </c:pt>
                <c:pt idx="183">
                  <c:v>47986</c:v>
                </c:pt>
                <c:pt idx="184">
                  <c:v>50450</c:v>
                </c:pt>
                <c:pt idx="185">
                  <c:v>46089</c:v>
                </c:pt>
                <c:pt idx="186">
                  <c:v>50617</c:v>
                </c:pt>
                <c:pt idx="187">
                  <c:v>53111</c:v>
                </c:pt>
                <c:pt idx="188">
                  <c:v>47645</c:v>
                </c:pt>
                <c:pt idx="189">
                  <c:v>53342</c:v>
                </c:pt>
                <c:pt idx="190">
                  <c:v>50484</c:v>
                </c:pt>
                <c:pt idx="191">
                  <c:v>55359</c:v>
                </c:pt>
                <c:pt idx="192">
                  <c:v>47205</c:v>
                </c:pt>
                <c:pt idx="193">
                  <c:v>54665</c:v>
                </c:pt>
                <c:pt idx="194">
                  <c:v>53430</c:v>
                </c:pt>
                <c:pt idx="195">
                  <c:v>55989</c:v>
                </c:pt>
                <c:pt idx="196">
                  <c:v>59968</c:v>
                </c:pt>
                <c:pt idx="197">
                  <c:v>53802</c:v>
                </c:pt>
                <c:pt idx="198">
                  <c:v>56684</c:v>
                </c:pt>
                <c:pt idx="199">
                  <c:v>51958</c:v>
                </c:pt>
                <c:pt idx="200">
                  <c:v>55376</c:v>
                </c:pt>
                <c:pt idx="201">
                  <c:v>60020</c:v>
                </c:pt>
                <c:pt idx="202">
                  <c:v>61026</c:v>
                </c:pt>
                <c:pt idx="203">
                  <c:v>58991</c:v>
                </c:pt>
                <c:pt idx="204">
                  <c:v>58478</c:v>
                </c:pt>
                <c:pt idx="205">
                  <c:v>56738</c:v>
                </c:pt>
                <c:pt idx="206">
                  <c:v>58263</c:v>
                </c:pt>
                <c:pt idx="207">
                  <c:v>65431</c:v>
                </c:pt>
                <c:pt idx="208">
                  <c:v>61278</c:v>
                </c:pt>
                <c:pt idx="209">
                  <c:v>63241</c:v>
                </c:pt>
                <c:pt idx="210">
                  <c:v>62768</c:v>
                </c:pt>
                <c:pt idx="211">
                  <c:v>60969</c:v>
                </c:pt>
                <c:pt idx="212">
                  <c:v>56839</c:v>
                </c:pt>
                <c:pt idx="213">
                  <c:v>60069</c:v>
                </c:pt>
                <c:pt idx="214">
                  <c:v>63846</c:v>
                </c:pt>
                <c:pt idx="215">
                  <c:v>63188</c:v>
                </c:pt>
                <c:pt idx="216">
                  <c:v>62723</c:v>
                </c:pt>
                <c:pt idx="217">
                  <c:v>63380</c:v>
                </c:pt>
                <c:pt idx="218">
                  <c:v>66431</c:v>
                </c:pt>
                <c:pt idx="219">
                  <c:v>67909</c:v>
                </c:pt>
                <c:pt idx="220">
                  <c:v>66814</c:v>
                </c:pt>
                <c:pt idx="221">
                  <c:v>69884</c:v>
                </c:pt>
                <c:pt idx="222">
                  <c:v>70920</c:v>
                </c:pt>
                <c:pt idx="223">
                  <c:v>73933</c:v>
                </c:pt>
                <c:pt idx="224">
                  <c:v>70722</c:v>
                </c:pt>
                <c:pt idx="225">
                  <c:v>68349</c:v>
                </c:pt>
                <c:pt idx="226">
                  <c:v>67115</c:v>
                </c:pt>
                <c:pt idx="227">
                  <c:v>73225</c:v>
                </c:pt>
                <c:pt idx="228">
                  <c:v>77585</c:v>
                </c:pt>
                <c:pt idx="229">
                  <c:v>75673</c:v>
                </c:pt>
                <c:pt idx="230">
                  <c:v>79446</c:v>
                </c:pt>
                <c:pt idx="231">
                  <c:v>74412</c:v>
                </c:pt>
                <c:pt idx="232">
                  <c:v>88932</c:v>
                </c:pt>
                <c:pt idx="233">
                  <c:v>72518</c:v>
                </c:pt>
                <c:pt idx="234">
                  <c:v>74458</c:v>
                </c:pt>
                <c:pt idx="235">
                  <c:v>76292</c:v>
                </c:pt>
                <c:pt idx="236">
                  <c:v>85979</c:v>
                </c:pt>
                <c:pt idx="237">
                  <c:v>107750</c:v>
                </c:pt>
                <c:pt idx="238">
                  <c:v>85817</c:v>
                </c:pt>
                <c:pt idx="239">
                  <c:v>95643</c:v>
                </c:pt>
                <c:pt idx="240">
                  <c:v>77658</c:v>
                </c:pt>
                <c:pt idx="241">
                  <c:v>77991</c:v>
                </c:pt>
                <c:pt idx="242">
                  <c:v>88974</c:v>
                </c:pt>
                <c:pt idx="243">
                  <c:v>98967</c:v>
                </c:pt>
                <c:pt idx="244">
                  <c:v>103153</c:v>
                </c:pt>
                <c:pt idx="245">
                  <c:v>91548</c:v>
                </c:pt>
                <c:pt idx="246">
                  <c:v>97452</c:v>
                </c:pt>
                <c:pt idx="247">
                  <c:v>95562</c:v>
                </c:pt>
                <c:pt idx="248">
                  <c:v>119232</c:v>
                </c:pt>
                <c:pt idx="249">
                  <c:v>97955</c:v>
                </c:pt>
                <c:pt idx="250">
                  <c:v>102007</c:v>
                </c:pt>
                <c:pt idx="251">
                  <c:v>108899</c:v>
                </c:pt>
                <c:pt idx="252">
                  <c:v>112383</c:v>
                </c:pt>
                <c:pt idx="253">
                  <c:v>106681</c:v>
                </c:pt>
                <c:pt idx="254">
                  <c:v>107987</c:v>
                </c:pt>
                <c:pt idx="255">
                  <c:v>129991</c:v>
                </c:pt>
                <c:pt idx="256">
                  <c:v>113448</c:v>
                </c:pt>
                <c:pt idx="257">
                  <c:v>123255</c:v>
                </c:pt>
                <c:pt idx="258">
                  <c:v>114907</c:v>
                </c:pt>
                <c:pt idx="259">
                  <c:v>109828</c:v>
                </c:pt>
                <c:pt idx="260">
                  <c:v>126241</c:v>
                </c:pt>
                <c:pt idx="261">
                  <c:v>134210</c:v>
                </c:pt>
                <c:pt idx="262">
                  <c:v>141158</c:v>
                </c:pt>
                <c:pt idx="263">
                  <c:v>117761</c:v>
                </c:pt>
                <c:pt idx="264">
                  <c:v>117856</c:v>
                </c:pt>
                <c:pt idx="265">
                  <c:v>121356</c:v>
                </c:pt>
                <c:pt idx="266">
                  <c:v>129651</c:v>
                </c:pt>
                <c:pt idx="267">
                  <c:v>124532</c:v>
                </c:pt>
                <c:pt idx="268">
                  <c:v>155079</c:v>
                </c:pt>
                <c:pt idx="269">
                  <c:v>144648</c:v>
                </c:pt>
                <c:pt idx="270">
                  <c:v>135219</c:v>
                </c:pt>
                <c:pt idx="271">
                  <c:v>158139</c:v>
                </c:pt>
                <c:pt idx="272">
                  <c:v>149070</c:v>
                </c:pt>
                <c:pt idx="273">
                  <c:v>173696</c:v>
                </c:pt>
                <c:pt idx="274">
                  <c:v>165468</c:v>
                </c:pt>
                <c:pt idx="275">
                  <c:v>149507</c:v>
                </c:pt>
                <c:pt idx="276">
                  <c:v>150197</c:v>
                </c:pt>
                <c:pt idx="277">
                  <c:v>169066</c:v>
                </c:pt>
                <c:pt idx="278">
                  <c:v>156785</c:v>
                </c:pt>
                <c:pt idx="279">
                  <c:v>160161</c:v>
                </c:pt>
                <c:pt idx="280">
                  <c:v>173636</c:v>
                </c:pt>
                <c:pt idx="281">
                  <c:v>154987</c:v>
                </c:pt>
                <c:pt idx="282">
                  <c:v>156311</c:v>
                </c:pt>
                <c:pt idx="283">
                  <c:v>179830</c:v>
                </c:pt>
                <c:pt idx="284">
                  <c:v>169071</c:v>
                </c:pt>
                <c:pt idx="285">
                  <c:v>217856</c:v>
                </c:pt>
                <c:pt idx="286">
                  <c:v>202855</c:v>
                </c:pt>
                <c:pt idx="287">
                  <c:v>185406</c:v>
                </c:pt>
                <c:pt idx="288">
                  <c:v>179436</c:v>
                </c:pt>
                <c:pt idx="289">
                  <c:v>192049</c:v>
                </c:pt>
                <c:pt idx="290">
                  <c:v>226349</c:v>
                </c:pt>
                <c:pt idx="291">
                  <c:v>208884</c:v>
                </c:pt>
                <c:pt idx="292">
                  <c:v>201799</c:v>
                </c:pt>
                <c:pt idx="293">
                  <c:v>207473</c:v>
                </c:pt>
                <c:pt idx="294">
                  <c:v>218595</c:v>
                </c:pt>
                <c:pt idx="295">
                  <c:v>218595</c:v>
                </c:pt>
                <c:pt idx="296">
                  <c:v>229895</c:v>
                </c:pt>
                <c:pt idx="297">
                  <c:v>203730</c:v>
                </c:pt>
                <c:pt idx="298">
                  <c:v>240018</c:v>
                </c:pt>
                <c:pt idx="299">
                  <c:v>257304</c:v>
                </c:pt>
                <c:pt idx="300">
                  <c:v>240137</c:v>
                </c:pt>
                <c:pt idx="301">
                  <c:v>251094</c:v>
                </c:pt>
                <c:pt idx="302">
                  <c:v>250413</c:v>
                </c:pt>
                <c:pt idx="303">
                  <c:v>248363</c:v>
                </c:pt>
                <c:pt idx="304">
                  <c:v>255907</c:v>
                </c:pt>
                <c:pt idx="305">
                  <c:v>250674</c:v>
                </c:pt>
                <c:pt idx="306">
                  <c:v>277576</c:v>
                </c:pt>
                <c:pt idx="307">
                  <c:v>306356</c:v>
                </c:pt>
                <c:pt idx="308">
                  <c:v>278731</c:v>
                </c:pt>
                <c:pt idx="309">
                  <c:v>273306</c:v>
                </c:pt>
                <c:pt idx="310">
                  <c:v>282327</c:v>
                </c:pt>
                <c:pt idx="311">
                  <c:v>265238</c:v>
                </c:pt>
                <c:pt idx="312">
                  <c:v>342003</c:v>
                </c:pt>
                <c:pt idx="313">
                  <c:v>289721</c:v>
                </c:pt>
                <c:pt idx="314">
                  <c:v>287836</c:v>
                </c:pt>
                <c:pt idx="315">
                  <c:v>261521</c:v>
                </c:pt>
                <c:pt idx="316">
                  <c:v>277471</c:v>
                </c:pt>
                <c:pt idx="317">
                  <c:v>269885</c:v>
                </c:pt>
                <c:pt idx="318">
                  <c:v>278826</c:v>
                </c:pt>
                <c:pt idx="319">
                  <c:v>304830</c:v>
                </c:pt>
                <c:pt idx="320">
                  <c:v>305372</c:v>
                </c:pt>
                <c:pt idx="321">
                  <c:v>336236</c:v>
                </c:pt>
                <c:pt idx="322">
                  <c:v>288228</c:v>
                </c:pt>
                <c:pt idx="323">
                  <c:v>311018</c:v>
                </c:pt>
                <c:pt idx="324">
                  <c:v>319698</c:v>
                </c:pt>
                <c:pt idx="325">
                  <c:v>359679</c:v>
                </c:pt>
                <c:pt idx="326">
                  <c:v>358176</c:v>
                </c:pt>
                <c:pt idx="327">
                  <c:v>361908</c:v>
                </c:pt>
                <c:pt idx="328">
                  <c:v>351663</c:v>
                </c:pt>
                <c:pt idx="329">
                  <c:v>341314</c:v>
                </c:pt>
                <c:pt idx="330">
                  <c:v>294687</c:v>
                </c:pt>
                <c:pt idx="331">
                  <c:v>313220</c:v>
                </c:pt>
                <c:pt idx="332">
                  <c:v>296968</c:v>
                </c:pt>
                <c:pt idx="333">
                  <c:v>331844</c:v>
                </c:pt>
                <c:pt idx="334">
                  <c:v>302348</c:v>
                </c:pt>
                <c:pt idx="335">
                  <c:v>276404</c:v>
                </c:pt>
                <c:pt idx="336">
                  <c:v>258038</c:v>
                </c:pt>
                <c:pt idx="337">
                  <c:v>269929</c:v>
                </c:pt>
                <c:pt idx="338">
                  <c:v>241489</c:v>
                </c:pt>
                <c:pt idx="339">
                  <c:v>273727</c:v>
                </c:pt>
                <c:pt idx="340">
                  <c:v>243964</c:v>
                </c:pt>
                <c:pt idx="341">
                  <c:v>280622</c:v>
                </c:pt>
                <c:pt idx="342">
                  <c:v>220950</c:v>
                </c:pt>
                <c:pt idx="343">
                  <c:v>222197</c:v>
                </c:pt>
                <c:pt idx="344">
                  <c:v>209609</c:v>
                </c:pt>
                <c:pt idx="345">
                  <c:v>205880</c:v>
                </c:pt>
                <c:pt idx="346">
                  <c:v>169484</c:v>
                </c:pt>
                <c:pt idx="347">
                  <c:v>132726</c:v>
                </c:pt>
                <c:pt idx="348">
                  <c:v>137586</c:v>
                </c:pt>
                <c:pt idx="349">
                  <c:v>153880</c:v>
                </c:pt>
                <c:pt idx="350">
                  <c:v>107134</c:v>
                </c:pt>
                <c:pt idx="351">
                  <c:v>91477</c:v>
                </c:pt>
                <c:pt idx="352">
                  <c:v>101503</c:v>
                </c:pt>
                <c:pt idx="353">
                  <c:v>80630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EC-4357-A368-EFFA162DE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7668416"/>
        <c:axId val="664046784"/>
      </c:areaChar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Number of  reported results</c:v>
                </c:pt>
              </c:strCache>
            </c:strRef>
          </c:tx>
          <c:spPr>
            <a:ln w="15875" cap="rnd">
              <a:solidFill>
                <a:srgbClr val="F39001"/>
              </a:solidFill>
              <a:prstDash val="sysDot"/>
              <a:round/>
            </a:ln>
            <a:effectLst>
              <a:glow rad="12700">
                <a:schemeClr val="accent2">
                  <a:alpha val="40000"/>
                </a:schemeClr>
              </a:glow>
            </a:effectLst>
          </c:spPr>
          <c:marker>
            <c:symbol val="none"/>
          </c:marker>
          <c:dPt>
            <c:idx val="46"/>
            <c:marker>
              <c:symbol val="none"/>
            </c:marker>
            <c:bubble3D val="0"/>
            <c:spPr>
              <a:ln w="15875" cap="rnd">
                <a:solidFill>
                  <a:srgbClr val="DD8C32"/>
                </a:solidFill>
                <a:prstDash val="sysDot"/>
                <a:round/>
              </a:ln>
              <a:effectLst>
                <a:glow rad="12700">
                  <a:schemeClr val="accent2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C9EC-4357-A368-EFFA162DE9BF}"/>
              </c:ext>
            </c:extLst>
          </c:dPt>
          <c:cat>
            <c:numRef>
              <c:f>Sheet1!$B$3:$B$356</c:f>
              <c:numCache>
                <c:formatCode>yyyy/m/d</c:formatCode>
                <c:ptCount val="354"/>
                <c:pt idx="0">
                  <c:v>44926</c:v>
                </c:pt>
                <c:pt idx="1">
                  <c:v>44925</c:v>
                </c:pt>
                <c:pt idx="2">
                  <c:v>44924</c:v>
                </c:pt>
                <c:pt idx="3">
                  <c:v>44923</c:v>
                </c:pt>
                <c:pt idx="4">
                  <c:v>44922</c:v>
                </c:pt>
                <c:pt idx="5">
                  <c:v>44921</c:v>
                </c:pt>
                <c:pt idx="6">
                  <c:v>44920</c:v>
                </c:pt>
                <c:pt idx="7">
                  <c:v>44919</c:v>
                </c:pt>
                <c:pt idx="8">
                  <c:v>44918</c:v>
                </c:pt>
                <c:pt idx="9">
                  <c:v>44917</c:v>
                </c:pt>
                <c:pt idx="10">
                  <c:v>44916</c:v>
                </c:pt>
                <c:pt idx="11">
                  <c:v>44915</c:v>
                </c:pt>
                <c:pt idx="12">
                  <c:v>44914</c:v>
                </c:pt>
                <c:pt idx="13">
                  <c:v>44913</c:v>
                </c:pt>
                <c:pt idx="14">
                  <c:v>44912</c:v>
                </c:pt>
                <c:pt idx="15">
                  <c:v>44911</c:v>
                </c:pt>
                <c:pt idx="16">
                  <c:v>44910</c:v>
                </c:pt>
                <c:pt idx="17">
                  <c:v>44909</c:v>
                </c:pt>
                <c:pt idx="18">
                  <c:v>44908</c:v>
                </c:pt>
                <c:pt idx="19">
                  <c:v>44907</c:v>
                </c:pt>
                <c:pt idx="20">
                  <c:v>44905</c:v>
                </c:pt>
                <c:pt idx="21">
                  <c:v>44904</c:v>
                </c:pt>
                <c:pt idx="22">
                  <c:v>44903</c:v>
                </c:pt>
                <c:pt idx="23">
                  <c:v>44902</c:v>
                </c:pt>
                <c:pt idx="24">
                  <c:v>44901</c:v>
                </c:pt>
                <c:pt idx="25">
                  <c:v>44900</c:v>
                </c:pt>
                <c:pt idx="26">
                  <c:v>44899</c:v>
                </c:pt>
                <c:pt idx="27">
                  <c:v>44898</c:v>
                </c:pt>
                <c:pt idx="28">
                  <c:v>44897</c:v>
                </c:pt>
                <c:pt idx="29">
                  <c:v>44896</c:v>
                </c:pt>
                <c:pt idx="30">
                  <c:v>44894</c:v>
                </c:pt>
                <c:pt idx="31">
                  <c:v>44893</c:v>
                </c:pt>
                <c:pt idx="32">
                  <c:v>44892</c:v>
                </c:pt>
                <c:pt idx="33">
                  <c:v>44890</c:v>
                </c:pt>
                <c:pt idx="34">
                  <c:v>44889</c:v>
                </c:pt>
                <c:pt idx="35">
                  <c:v>44888</c:v>
                </c:pt>
                <c:pt idx="36">
                  <c:v>44887</c:v>
                </c:pt>
                <c:pt idx="37">
                  <c:v>44886</c:v>
                </c:pt>
                <c:pt idx="38">
                  <c:v>44885</c:v>
                </c:pt>
                <c:pt idx="39">
                  <c:v>44884</c:v>
                </c:pt>
                <c:pt idx="40">
                  <c:v>44883</c:v>
                </c:pt>
                <c:pt idx="41">
                  <c:v>44882</c:v>
                </c:pt>
                <c:pt idx="42">
                  <c:v>44881</c:v>
                </c:pt>
                <c:pt idx="43">
                  <c:v>44880</c:v>
                </c:pt>
                <c:pt idx="44">
                  <c:v>44879</c:v>
                </c:pt>
                <c:pt idx="45">
                  <c:v>44878</c:v>
                </c:pt>
                <c:pt idx="46">
                  <c:v>44877</c:v>
                </c:pt>
                <c:pt idx="47">
                  <c:v>44876</c:v>
                </c:pt>
                <c:pt idx="48">
                  <c:v>44875</c:v>
                </c:pt>
                <c:pt idx="49">
                  <c:v>44874</c:v>
                </c:pt>
                <c:pt idx="50">
                  <c:v>44873</c:v>
                </c:pt>
                <c:pt idx="51">
                  <c:v>44872</c:v>
                </c:pt>
                <c:pt idx="52">
                  <c:v>44871</c:v>
                </c:pt>
                <c:pt idx="53">
                  <c:v>44870</c:v>
                </c:pt>
                <c:pt idx="54">
                  <c:v>44869</c:v>
                </c:pt>
                <c:pt idx="55">
                  <c:v>44868</c:v>
                </c:pt>
                <c:pt idx="56">
                  <c:v>44867</c:v>
                </c:pt>
                <c:pt idx="57">
                  <c:v>44866</c:v>
                </c:pt>
                <c:pt idx="58">
                  <c:v>44865</c:v>
                </c:pt>
                <c:pt idx="59">
                  <c:v>44864</c:v>
                </c:pt>
                <c:pt idx="60">
                  <c:v>44863</c:v>
                </c:pt>
                <c:pt idx="61">
                  <c:v>44862</c:v>
                </c:pt>
                <c:pt idx="62">
                  <c:v>44861</c:v>
                </c:pt>
                <c:pt idx="63">
                  <c:v>44860</c:v>
                </c:pt>
                <c:pt idx="64">
                  <c:v>44859</c:v>
                </c:pt>
                <c:pt idx="65">
                  <c:v>44858</c:v>
                </c:pt>
                <c:pt idx="66">
                  <c:v>44857</c:v>
                </c:pt>
                <c:pt idx="67">
                  <c:v>44856</c:v>
                </c:pt>
                <c:pt idx="68">
                  <c:v>44855</c:v>
                </c:pt>
                <c:pt idx="69">
                  <c:v>44854</c:v>
                </c:pt>
                <c:pt idx="70">
                  <c:v>44853</c:v>
                </c:pt>
                <c:pt idx="71">
                  <c:v>44852</c:v>
                </c:pt>
                <c:pt idx="72">
                  <c:v>44851</c:v>
                </c:pt>
                <c:pt idx="73">
                  <c:v>44850</c:v>
                </c:pt>
                <c:pt idx="74">
                  <c:v>44849</c:v>
                </c:pt>
                <c:pt idx="75">
                  <c:v>44848</c:v>
                </c:pt>
                <c:pt idx="76">
                  <c:v>44847</c:v>
                </c:pt>
                <c:pt idx="77">
                  <c:v>44846</c:v>
                </c:pt>
                <c:pt idx="78">
                  <c:v>44845</c:v>
                </c:pt>
                <c:pt idx="79">
                  <c:v>44844</c:v>
                </c:pt>
                <c:pt idx="80">
                  <c:v>44843</c:v>
                </c:pt>
                <c:pt idx="81">
                  <c:v>44842</c:v>
                </c:pt>
                <c:pt idx="82">
                  <c:v>44841</c:v>
                </c:pt>
                <c:pt idx="83">
                  <c:v>44840</c:v>
                </c:pt>
                <c:pt idx="84">
                  <c:v>44838</c:v>
                </c:pt>
                <c:pt idx="85">
                  <c:v>44837</c:v>
                </c:pt>
                <c:pt idx="86">
                  <c:v>44836</c:v>
                </c:pt>
                <c:pt idx="87">
                  <c:v>44835</c:v>
                </c:pt>
                <c:pt idx="88">
                  <c:v>44834</c:v>
                </c:pt>
                <c:pt idx="89">
                  <c:v>44833</c:v>
                </c:pt>
                <c:pt idx="90">
                  <c:v>44832</c:v>
                </c:pt>
                <c:pt idx="91">
                  <c:v>44831</c:v>
                </c:pt>
                <c:pt idx="92">
                  <c:v>44830</c:v>
                </c:pt>
                <c:pt idx="93">
                  <c:v>44829</c:v>
                </c:pt>
                <c:pt idx="94">
                  <c:v>44828</c:v>
                </c:pt>
                <c:pt idx="95">
                  <c:v>44827</c:v>
                </c:pt>
                <c:pt idx="96">
                  <c:v>44826</c:v>
                </c:pt>
                <c:pt idx="97">
                  <c:v>44825</c:v>
                </c:pt>
                <c:pt idx="98">
                  <c:v>44824</c:v>
                </c:pt>
                <c:pt idx="99">
                  <c:v>44823</c:v>
                </c:pt>
                <c:pt idx="100">
                  <c:v>44822</c:v>
                </c:pt>
                <c:pt idx="101">
                  <c:v>44821</c:v>
                </c:pt>
                <c:pt idx="102">
                  <c:v>44820</c:v>
                </c:pt>
                <c:pt idx="103">
                  <c:v>44819</c:v>
                </c:pt>
                <c:pt idx="104">
                  <c:v>44818</c:v>
                </c:pt>
                <c:pt idx="105">
                  <c:v>44817</c:v>
                </c:pt>
                <c:pt idx="106">
                  <c:v>44816</c:v>
                </c:pt>
                <c:pt idx="107">
                  <c:v>44815</c:v>
                </c:pt>
                <c:pt idx="108">
                  <c:v>44814</c:v>
                </c:pt>
                <c:pt idx="109">
                  <c:v>44813</c:v>
                </c:pt>
                <c:pt idx="110">
                  <c:v>44812</c:v>
                </c:pt>
                <c:pt idx="111">
                  <c:v>44811</c:v>
                </c:pt>
                <c:pt idx="112">
                  <c:v>44810</c:v>
                </c:pt>
                <c:pt idx="113">
                  <c:v>44809</c:v>
                </c:pt>
                <c:pt idx="114">
                  <c:v>44808</c:v>
                </c:pt>
                <c:pt idx="115">
                  <c:v>44807</c:v>
                </c:pt>
                <c:pt idx="116">
                  <c:v>44806</c:v>
                </c:pt>
                <c:pt idx="117">
                  <c:v>44805</c:v>
                </c:pt>
                <c:pt idx="118">
                  <c:v>44804</c:v>
                </c:pt>
                <c:pt idx="119">
                  <c:v>44803</c:v>
                </c:pt>
                <c:pt idx="120">
                  <c:v>44802</c:v>
                </c:pt>
                <c:pt idx="121">
                  <c:v>44801</c:v>
                </c:pt>
                <c:pt idx="122">
                  <c:v>44800</c:v>
                </c:pt>
                <c:pt idx="123">
                  <c:v>44799</c:v>
                </c:pt>
                <c:pt idx="124">
                  <c:v>44798</c:v>
                </c:pt>
                <c:pt idx="125">
                  <c:v>44797</c:v>
                </c:pt>
                <c:pt idx="126">
                  <c:v>44796</c:v>
                </c:pt>
                <c:pt idx="127">
                  <c:v>44795</c:v>
                </c:pt>
                <c:pt idx="128">
                  <c:v>44794</c:v>
                </c:pt>
                <c:pt idx="129">
                  <c:v>44793</c:v>
                </c:pt>
                <c:pt idx="130">
                  <c:v>44792</c:v>
                </c:pt>
                <c:pt idx="131">
                  <c:v>44791</c:v>
                </c:pt>
                <c:pt idx="132">
                  <c:v>44790</c:v>
                </c:pt>
                <c:pt idx="133">
                  <c:v>44789</c:v>
                </c:pt>
                <c:pt idx="134">
                  <c:v>44788</c:v>
                </c:pt>
                <c:pt idx="135">
                  <c:v>44787</c:v>
                </c:pt>
                <c:pt idx="136">
                  <c:v>44786</c:v>
                </c:pt>
                <c:pt idx="137">
                  <c:v>44785</c:v>
                </c:pt>
                <c:pt idx="138">
                  <c:v>44784</c:v>
                </c:pt>
                <c:pt idx="139">
                  <c:v>44783</c:v>
                </c:pt>
                <c:pt idx="140">
                  <c:v>44782</c:v>
                </c:pt>
                <c:pt idx="141">
                  <c:v>44781</c:v>
                </c:pt>
                <c:pt idx="142">
                  <c:v>44780</c:v>
                </c:pt>
                <c:pt idx="143">
                  <c:v>44779</c:v>
                </c:pt>
                <c:pt idx="144">
                  <c:v>44778</c:v>
                </c:pt>
                <c:pt idx="145">
                  <c:v>44777</c:v>
                </c:pt>
                <c:pt idx="146">
                  <c:v>44776</c:v>
                </c:pt>
                <c:pt idx="147">
                  <c:v>44775</c:v>
                </c:pt>
                <c:pt idx="148">
                  <c:v>44774</c:v>
                </c:pt>
                <c:pt idx="149">
                  <c:v>44773</c:v>
                </c:pt>
                <c:pt idx="150">
                  <c:v>44772</c:v>
                </c:pt>
                <c:pt idx="151">
                  <c:v>44771</c:v>
                </c:pt>
                <c:pt idx="152">
                  <c:v>44770</c:v>
                </c:pt>
                <c:pt idx="153">
                  <c:v>44769</c:v>
                </c:pt>
                <c:pt idx="154">
                  <c:v>44768</c:v>
                </c:pt>
                <c:pt idx="155">
                  <c:v>44767</c:v>
                </c:pt>
                <c:pt idx="156">
                  <c:v>44766</c:v>
                </c:pt>
                <c:pt idx="157">
                  <c:v>44765</c:v>
                </c:pt>
                <c:pt idx="158">
                  <c:v>44764</c:v>
                </c:pt>
                <c:pt idx="159">
                  <c:v>44763</c:v>
                </c:pt>
                <c:pt idx="160">
                  <c:v>44762</c:v>
                </c:pt>
                <c:pt idx="161">
                  <c:v>44761</c:v>
                </c:pt>
                <c:pt idx="162">
                  <c:v>44760</c:v>
                </c:pt>
                <c:pt idx="163">
                  <c:v>44759</c:v>
                </c:pt>
                <c:pt idx="164">
                  <c:v>44758</c:v>
                </c:pt>
                <c:pt idx="165">
                  <c:v>44757</c:v>
                </c:pt>
                <c:pt idx="166">
                  <c:v>44756</c:v>
                </c:pt>
                <c:pt idx="167">
                  <c:v>44755</c:v>
                </c:pt>
                <c:pt idx="168">
                  <c:v>44754</c:v>
                </c:pt>
                <c:pt idx="169">
                  <c:v>44753</c:v>
                </c:pt>
                <c:pt idx="170">
                  <c:v>44752</c:v>
                </c:pt>
                <c:pt idx="171">
                  <c:v>44751</c:v>
                </c:pt>
                <c:pt idx="172">
                  <c:v>44750</c:v>
                </c:pt>
                <c:pt idx="173">
                  <c:v>44749</c:v>
                </c:pt>
                <c:pt idx="174">
                  <c:v>44748</c:v>
                </c:pt>
                <c:pt idx="175">
                  <c:v>44747</c:v>
                </c:pt>
                <c:pt idx="176">
                  <c:v>44746</c:v>
                </c:pt>
                <c:pt idx="177">
                  <c:v>44745</c:v>
                </c:pt>
                <c:pt idx="178">
                  <c:v>44744</c:v>
                </c:pt>
                <c:pt idx="179">
                  <c:v>44743</c:v>
                </c:pt>
                <c:pt idx="180">
                  <c:v>44742</c:v>
                </c:pt>
                <c:pt idx="181">
                  <c:v>44741</c:v>
                </c:pt>
                <c:pt idx="182">
                  <c:v>44740</c:v>
                </c:pt>
                <c:pt idx="183">
                  <c:v>44739</c:v>
                </c:pt>
                <c:pt idx="184">
                  <c:v>44738</c:v>
                </c:pt>
                <c:pt idx="185">
                  <c:v>44737</c:v>
                </c:pt>
                <c:pt idx="186">
                  <c:v>44736</c:v>
                </c:pt>
                <c:pt idx="187">
                  <c:v>44735</c:v>
                </c:pt>
                <c:pt idx="188">
                  <c:v>44734</c:v>
                </c:pt>
                <c:pt idx="189">
                  <c:v>44733</c:v>
                </c:pt>
                <c:pt idx="190">
                  <c:v>44732</c:v>
                </c:pt>
                <c:pt idx="191">
                  <c:v>44731</c:v>
                </c:pt>
                <c:pt idx="192">
                  <c:v>44730</c:v>
                </c:pt>
                <c:pt idx="193">
                  <c:v>44729</c:v>
                </c:pt>
                <c:pt idx="194">
                  <c:v>44728</c:v>
                </c:pt>
                <c:pt idx="195">
                  <c:v>44727</c:v>
                </c:pt>
                <c:pt idx="196">
                  <c:v>44726</c:v>
                </c:pt>
                <c:pt idx="197">
                  <c:v>44725</c:v>
                </c:pt>
                <c:pt idx="198">
                  <c:v>44724</c:v>
                </c:pt>
                <c:pt idx="199">
                  <c:v>44723</c:v>
                </c:pt>
                <c:pt idx="200">
                  <c:v>44722</c:v>
                </c:pt>
                <c:pt idx="201">
                  <c:v>44721</c:v>
                </c:pt>
                <c:pt idx="202">
                  <c:v>44720</c:v>
                </c:pt>
                <c:pt idx="203">
                  <c:v>44719</c:v>
                </c:pt>
                <c:pt idx="204">
                  <c:v>44718</c:v>
                </c:pt>
                <c:pt idx="205">
                  <c:v>44717</c:v>
                </c:pt>
                <c:pt idx="206">
                  <c:v>44716</c:v>
                </c:pt>
                <c:pt idx="207">
                  <c:v>44715</c:v>
                </c:pt>
                <c:pt idx="208">
                  <c:v>44714</c:v>
                </c:pt>
                <c:pt idx="209">
                  <c:v>44713</c:v>
                </c:pt>
                <c:pt idx="210">
                  <c:v>44712</c:v>
                </c:pt>
                <c:pt idx="211">
                  <c:v>44711</c:v>
                </c:pt>
                <c:pt idx="212">
                  <c:v>44710</c:v>
                </c:pt>
                <c:pt idx="213">
                  <c:v>44709</c:v>
                </c:pt>
                <c:pt idx="214">
                  <c:v>44708</c:v>
                </c:pt>
                <c:pt idx="215">
                  <c:v>44707</c:v>
                </c:pt>
                <c:pt idx="216">
                  <c:v>44706</c:v>
                </c:pt>
                <c:pt idx="217">
                  <c:v>44705</c:v>
                </c:pt>
                <c:pt idx="218">
                  <c:v>44704</c:v>
                </c:pt>
                <c:pt idx="219">
                  <c:v>44703</c:v>
                </c:pt>
                <c:pt idx="220">
                  <c:v>44702</c:v>
                </c:pt>
                <c:pt idx="221">
                  <c:v>44701</c:v>
                </c:pt>
                <c:pt idx="222">
                  <c:v>44700</c:v>
                </c:pt>
                <c:pt idx="223">
                  <c:v>44699</c:v>
                </c:pt>
                <c:pt idx="224">
                  <c:v>44698</c:v>
                </c:pt>
                <c:pt idx="225">
                  <c:v>44697</c:v>
                </c:pt>
                <c:pt idx="226">
                  <c:v>44696</c:v>
                </c:pt>
                <c:pt idx="227">
                  <c:v>44695</c:v>
                </c:pt>
                <c:pt idx="228">
                  <c:v>44694</c:v>
                </c:pt>
                <c:pt idx="229">
                  <c:v>44693</c:v>
                </c:pt>
                <c:pt idx="230">
                  <c:v>44692</c:v>
                </c:pt>
                <c:pt idx="231">
                  <c:v>44691</c:v>
                </c:pt>
                <c:pt idx="232">
                  <c:v>44690</c:v>
                </c:pt>
                <c:pt idx="233">
                  <c:v>44689</c:v>
                </c:pt>
                <c:pt idx="234">
                  <c:v>44688</c:v>
                </c:pt>
                <c:pt idx="235">
                  <c:v>44687</c:v>
                </c:pt>
                <c:pt idx="236">
                  <c:v>44686</c:v>
                </c:pt>
                <c:pt idx="237">
                  <c:v>44685</c:v>
                </c:pt>
                <c:pt idx="238">
                  <c:v>44684</c:v>
                </c:pt>
                <c:pt idx="239">
                  <c:v>44683</c:v>
                </c:pt>
                <c:pt idx="240">
                  <c:v>44682</c:v>
                </c:pt>
                <c:pt idx="241">
                  <c:v>44681</c:v>
                </c:pt>
                <c:pt idx="242">
                  <c:v>44679</c:v>
                </c:pt>
                <c:pt idx="243">
                  <c:v>44678</c:v>
                </c:pt>
                <c:pt idx="244">
                  <c:v>44677</c:v>
                </c:pt>
                <c:pt idx="245">
                  <c:v>44676</c:v>
                </c:pt>
                <c:pt idx="246">
                  <c:v>44675</c:v>
                </c:pt>
                <c:pt idx="247">
                  <c:v>44674</c:v>
                </c:pt>
                <c:pt idx="248">
                  <c:v>44673</c:v>
                </c:pt>
                <c:pt idx="249">
                  <c:v>44672</c:v>
                </c:pt>
                <c:pt idx="250">
                  <c:v>44671</c:v>
                </c:pt>
                <c:pt idx="251">
                  <c:v>44670</c:v>
                </c:pt>
                <c:pt idx="252">
                  <c:v>44669</c:v>
                </c:pt>
                <c:pt idx="253">
                  <c:v>44668</c:v>
                </c:pt>
                <c:pt idx="254">
                  <c:v>44667</c:v>
                </c:pt>
                <c:pt idx="255">
                  <c:v>44666</c:v>
                </c:pt>
                <c:pt idx="256">
                  <c:v>44665</c:v>
                </c:pt>
                <c:pt idx="257">
                  <c:v>44664</c:v>
                </c:pt>
                <c:pt idx="258">
                  <c:v>44663</c:v>
                </c:pt>
                <c:pt idx="259">
                  <c:v>44662</c:v>
                </c:pt>
                <c:pt idx="260">
                  <c:v>44661</c:v>
                </c:pt>
                <c:pt idx="261">
                  <c:v>44660</c:v>
                </c:pt>
                <c:pt idx="262">
                  <c:v>44659</c:v>
                </c:pt>
                <c:pt idx="263">
                  <c:v>44658</c:v>
                </c:pt>
                <c:pt idx="264">
                  <c:v>44657</c:v>
                </c:pt>
                <c:pt idx="265">
                  <c:v>44656</c:v>
                </c:pt>
                <c:pt idx="266">
                  <c:v>44655</c:v>
                </c:pt>
                <c:pt idx="267">
                  <c:v>44654</c:v>
                </c:pt>
                <c:pt idx="268">
                  <c:v>44653</c:v>
                </c:pt>
                <c:pt idx="269">
                  <c:v>44652</c:v>
                </c:pt>
                <c:pt idx="270">
                  <c:v>44651</c:v>
                </c:pt>
                <c:pt idx="271">
                  <c:v>44650</c:v>
                </c:pt>
                <c:pt idx="272">
                  <c:v>44649</c:v>
                </c:pt>
                <c:pt idx="273">
                  <c:v>44648</c:v>
                </c:pt>
                <c:pt idx="274">
                  <c:v>44647</c:v>
                </c:pt>
                <c:pt idx="275">
                  <c:v>44646</c:v>
                </c:pt>
                <c:pt idx="276">
                  <c:v>44645</c:v>
                </c:pt>
                <c:pt idx="277">
                  <c:v>44644</c:v>
                </c:pt>
                <c:pt idx="278">
                  <c:v>44643</c:v>
                </c:pt>
                <c:pt idx="279">
                  <c:v>44642</c:v>
                </c:pt>
                <c:pt idx="280">
                  <c:v>44641</c:v>
                </c:pt>
                <c:pt idx="281">
                  <c:v>44640</c:v>
                </c:pt>
                <c:pt idx="282">
                  <c:v>44639</c:v>
                </c:pt>
                <c:pt idx="283">
                  <c:v>44638</c:v>
                </c:pt>
                <c:pt idx="284">
                  <c:v>44637</c:v>
                </c:pt>
                <c:pt idx="285">
                  <c:v>44636</c:v>
                </c:pt>
                <c:pt idx="286">
                  <c:v>44635</c:v>
                </c:pt>
                <c:pt idx="287">
                  <c:v>44634</c:v>
                </c:pt>
                <c:pt idx="288">
                  <c:v>44633</c:v>
                </c:pt>
                <c:pt idx="289">
                  <c:v>44632</c:v>
                </c:pt>
                <c:pt idx="290">
                  <c:v>44631</c:v>
                </c:pt>
                <c:pt idx="291">
                  <c:v>44630</c:v>
                </c:pt>
                <c:pt idx="292">
                  <c:v>44629</c:v>
                </c:pt>
                <c:pt idx="293">
                  <c:v>44628</c:v>
                </c:pt>
                <c:pt idx="294">
                  <c:v>44627</c:v>
                </c:pt>
                <c:pt idx="295">
                  <c:v>44626</c:v>
                </c:pt>
                <c:pt idx="296">
                  <c:v>44625</c:v>
                </c:pt>
                <c:pt idx="297">
                  <c:v>44624</c:v>
                </c:pt>
                <c:pt idx="298">
                  <c:v>44623</c:v>
                </c:pt>
                <c:pt idx="299">
                  <c:v>44622</c:v>
                </c:pt>
                <c:pt idx="300">
                  <c:v>44621</c:v>
                </c:pt>
                <c:pt idx="301">
                  <c:v>44620</c:v>
                </c:pt>
                <c:pt idx="302">
                  <c:v>44619</c:v>
                </c:pt>
                <c:pt idx="303">
                  <c:v>44618</c:v>
                </c:pt>
                <c:pt idx="304">
                  <c:v>44617</c:v>
                </c:pt>
                <c:pt idx="305">
                  <c:v>44616</c:v>
                </c:pt>
                <c:pt idx="306">
                  <c:v>44615</c:v>
                </c:pt>
                <c:pt idx="307">
                  <c:v>44614</c:v>
                </c:pt>
                <c:pt idx="308">
                  <c:v>44613</c:v>
                </c:pt>
                <c:pt idx="309">
                  <c:v>44612</c:v>
                </c:pt>
                <c:pt idx="310">
                  <c:v>44611</c:v>
                </c:pt>
                <c:pt idx="311">
                  <c:v>44610</c:v>
                </c:pt>
                <c:pt idx="312">
                  <c:v>44609</c:v>
                </c:pt>
                <c:pt idx="313">
                  <c:v>44608</c:v>
                </c:pt>
                <c:pt idx="314">
                  <c:v>44607</c:v>
                </c:pt>
                <c:pt idx="315">
                  <c:v>44606</c:v>
                </c:pt>
                <c:pt idx="316">
                  <c:v>44605</c:v>
                </c:pt>
                <c:pt idx="317">
                  <c:v>44604</c:v>
                </c:pt>
                <c:pt idx="318">
                  <c:v>44603</c:v>
                </c:pt>
                <c:pt idx="319">
                  <c:v>44602</c:v>
                </c:pt>
                <c:pt idx="320">
                  <c:v>44601</c:v>
                </c:pt>
                <c:pt idx="321">
                  <c:v>44600</c:v>
                </c:pt>
                <c:pt idx="322">
                  <c:v>44599</c:v>
                </c:pt>
                <c:pt idx="323">
                  <c:v>44598</c:v>
                </c:pt>
                <c:pt idx="324">
                  <c:v>44597</c:v>
                </c:pt>
                <c:pt idx="325">
                  <c:v>44596</c:v>
                </c:pt>
                <c:pt idx="326">
                  <c:v>44595</c:v>
                </c:pt>
                <c:pt idx="327">
                  <c:v>44594</c:v>
                </c:pt>
                <c:pt idx="328">
                  <c:v>44593</c:v>
                </c:pt>
                <c:pt idx="329">
                  <c:v>44592</c:v>
                </c:pt>
                <c:pt idx="330">
                  <c:v>44591</c:v>
                </c:pt>
                <c:pt idx="331">
                  <c:v>44590</c:v>
                </c:pt>
                <c:pt idx="332">
                  <c:v>44589</c:v>
                </c:pt>
                <c:pt idx="333">
                  <c:v>44588</c:v>
                </c:pt>
                <c:pt idx="334">
                  <c:v>44587</c:v>
                </c:pt>
                <c:pt idx="335">
                  <c:v>44586</c:v>
                </c:pt>
                <c:pt idx="336">
                  <c:v>44585</c:v>
                </c:pt>
                <c:pt idx="337">
                  <c:v>44584</c:v>
                </c:pt>
                <c:pt idx="338">
                  <c:v>44583</c:v>
                </c:pt>
                <c:pt idx="339">
                  <c:v>44582</c:v>
                </c:pt>
                <c:pt idx="340">
                  <c:v>44581</c:v>
                </c:pt>
                <c:pt idx="341">
                  <c:v>44580</c:v>
                </c:pt>
                <c:pt idx="342">
                  <c:v>44579</c:v>
                </c:pt>
                <c:pt idx="343">
                  <c:v>44578</c:v>
                </c:pt>
                <c:pt idx="344">
                  <c:v>44577</c:v>
                </c:pt>
                <c:pt idx="345">
                  <c:v>44576</c:v>
                </c:pt>
                <c:pt idx="346">
                  <c:v>44575</c:v>
                </c:pt>
                <c:pt idx="347">
                  <c:v>44574</c:v>
                </c:pt>
                <c:pt idx="348">
                  <c:v>44573</c:v>
                </c:pt>
                <c:pt idx="349">
                  <c:v>44572</c:v>
                </c:pt>
                <c:pt idx="350">
                  <c:v>44571</c:v>
                </c:pt>
                <c:pt idx="351">
                  <c:v>44570</c:v>
                </c:pt>
                <c:pt idx="352">
                  <c:v>44569</c:v>
                </c:pt>
                <c:pt idx="353">
                  <c:v>44568</c:v>
                </c:pt>
              </c:numCache>
            </c:numRef>
          </c:cat>
          <c:val>
            <c:numRef>
              <c:f>Sheet1!$C$3:$C$356</c:f>
              <c:numCache>
                <c:formatCode>General</c:formatCode>
                <c:ptCount val="354"/>
                <c:pt idx="0">
                  <c:v>20380</c:v>
                </c:pt>
                <c:pt idx="1">
                  <c:v>21204</c:v>
                </c:pt>
                <c:pt idx="2">
                  <c:v>20001</c:v>
                </c:pt>
                <c:pt idx="3">
                  <c:v>20160</c:v>
                </c:pt>
                <c:pt idx="4">
                  <c:v>20879</c:v>
                </c:pt>
                <c:pt idx="5">
                  <c:v>20011</c:v>
                </c:pt>
                <c:pt idx="6">
                  <c:v>15554</c:v>
                </c:pt>
                <c:pt idx="7">
                  <c:v>20281</c:v>
                </c:pt>
                <c:pt idx="8">
                  <c:v>21937</c:v>
                </c:pt>
                <c:pt idx="9">
                  <c:v>20490</c:v>
                </c:pt>
                <c:pt idx="10">
                  <c:v>22180</c:v>
                </c:pt>
                <c:pt idx="11">
                  <c:v>24137</c:v>
                </c:pt>
                <c:pt idx="12">
                  <c:v>26010</c:v>
                </c:pt>
                <c:pt idx="13">
                  <c:v>22166</c:v>
                </c:pt>
                <c:pt idx="14">
                  <c:v>22336</c:v>
                </c:pt>
                <c:pt idx="15">
                  <c:v>22853</c:v>
                </c:pt>
                <c:pt idx="16">
                  <c:v>22176</c:v>
                </c:pt>
                <c:pt idx="17">
                  <c:v>20824</c:v>
                </c:pt>
                <c:pt idx="18">
                  <c:v>24101</c:v>
                </c:pt>
                <c:pt idx="19">
                  <c:v>22873</c:v>
                </c:pt>
                <c:pt idx="20">
                  <c:v>21157</c:v>
                </c:pt>
                <c:pt idx="21">
                  <c:v>23640</c:v>
                </c:pt>
                <c:pt idx="22">
                  <c:v>21199</c:v>
                </c:pt>
                <c:pt idx="23">
                  <c:v>24899</c:v>
                </c:pt>
                <c:pt idx="24">
                  <c:v>23509</c:v>
                </c:pt>
                <c:pt idx="25">
                  <c:v>23153</c:v>
                </c:pt>
                <c:pt idx="26">
                  <c:v>25577</c:v>
                </c:pt>
                <c:pt idx="27">
                  <c:v>23873</c:v>
                </c:pt>
                <c:pt idx="28">
                  <c:v>24646</c:v>
                </c:pt>
                <c:pt idx="29">
                  <c:v>22628</c:v>
                </c:pt>
                <c:pt idx="30">
                  <c:v>23739</c:v>
                </c:pt>
                <c:pt idx="31">
                  <c:v>26051</c:v>
                </c:pt>
                <c:pt idx="32">
                  <c:v>25206</c:v>
                </c:pt>
                <c:pt idx="33">
                  <c:v>24197</c:v>
                </c:pt>
                <c:pt idx="34">
                  <c:v>27705</c:v>
                </c:pt>
                <c:pt idx="35">
                  <c:v>26663</c:v>
                </c:pt>
                <c:pt idx="36">
                  <c:v>27437</c:v>
                </c:pt>
                <c:pt idx="37">
                  <c:v>24288</c:v>
                </c:pt>
                <c:pt idx="38">
                  <c:v>24991</c:v>
                </c:pt>
                <c:pt idx="39">
                  <c:v>24749</c:v>
                </c:pt>
                <c:pt idx="40">
                  <c:v>29208</c:v>
                </c:pt>
                <c:pt idx="41">
                  <c:v>27465</c:v>
                </c:pt>
                <c:pt idx="42">
                  <c:v>25576</c:v>
                </c:pt>
                <c:pt idx="43">
                  <c:v>27475</c:v>
                </c:pt>
                <c:pt idx="44">
                  <c:v>26536</c:v>
                </c:pt>
                <c:pt idx="45">
                  <c:v>25085</c:v>
                </c:pt>
                <c:pt idx="46">
                  <c:v>24660</c:v>
                </c:pt>
                <c:pt idx="47">
                  <c:v>25993</c:v>
                </c:pt>
                <c:pt idx="48">
                  <c:v>27467</c:v>
                </c:pt>
                <c:pt idx="49">
                  <c:v>28984</c:v>
                </c:pt>
                <c:pt idx="50">
                  <c:v>27213</c:v>
                </c:pt>
                <c:pt idx="51">
                  <c:v>26096</c:v>
                </c:pt>
                <c:pt idx="52">
                  <c:v>31068</c:v>
                </c:pt>
                <c:pt idx="53">
                  <c:v>29743</c:v>
                </c:pt>
                <c:pt idx="54">
                  <c:v>27330</c:v>
                </c:pt>
                <c:pt idx="55">
                  <c:v>29554</c:v>
                </c:pt>
                <c:pt idx="56">
                  <c:v>27670</c:v>
                </c:pt>
                <c:pt idx="57">
                  <c:v>27502</c:v>
                </c:pt>
                <c:pt idx="58">
                  <c:v>26498</c:v>
                </c:pt>
                <c:pt idx="59">
                  <c:v>24672</c:v>
                </c:pt>
                <c:pt idx="60">
                  <c:v>25156</c:v>
                </c:pt>
                <c:pt idx="61">
                  <c:v>27905</c:v>
                </c:pt>
                <c:pt idx="62">
                  <c:v>27609</c:v>
                </c:pt>
                <c:pt idx="63">
                  <c:v>30063</c:v>
                </c:pt>
                <c:pt idx="64">
                  <c:v>28953</c:v>
                </c:pt>
                <c:pt idx="65">
                  <c:v>28947</c:v>
                </c:pt>
                <c:pt idx="66">
                  <c:v>29279</c:v>
                </c:pt>
                <c:pt idx="67">
                  <c:v>29084</c:v>
                </c:pt>
                <c:pt idx="68">
                  <c:v>28637</c:v>
                </c:pt>
                <c:pt idx="69">
                  <c:v>28741</c:v>
                </c:pt>
                <c:pt idx="70">
                  <c:v>28322</c:v>
                </c:pt>
                <c:pt idx="71">
                  <c:v>28612</c:v>
                </c:pt>
                <c:pt idx="72">
                  <c:v>31269</c:v>
                </c:pt>
                <c:pt idx="73">
                  <c:v>30459</c:v>
                </c:pt>
                <c:pt idx="74">
                  <c:v>30403</c:v>
                </c:pt>
                <c:pt idx="75">
                  <c:v>28906</c:v>
                </c:pt>
                <c:pt idx="76">
                  <c:v>27197</c:v>
                </c:pt>
                <c:pt idx="77">
                  <c:v>29151</c:v>
                </c:pt>
                <c:pt idx="78">
                  <c:v>28575</c:v>
                </c:pt>
                <c:pt idx="79">
                  <c:v>26878</c:v>
                </c:pt>
                <c:pt idx="80">
                  <c:v>28408</c:v>
                </c:pt>
                <c:pt idx="81">
                  <c:v>26905</c:v>
                </c:pt>
                <c:pt idx="82">
                  <c:v>29026</c:v>
                </c:pt>
                <c:pt idx="83">
                  <c:v>32522</c:v>
                </c:pt>
                <c:pt idx="84">
                  <c:v>32014</c:v>
                </c:pt>
                <c:pt idx="85">
                  <c:v>32288</c:v>
                </c:pt>
                <c:pt idx="86">
                  <c:v>30088</c:v>
                </c:pt>
                <c:pt idx="87">
                  <c:v>28202</c:v>
                </c:pt>
                <c:pt idx="88">
                  <c:v>31223</c:v>
                </c:pt>
                <c:pt idx="89">
                  <c:v>30477</c:v>
                </c:pt>
                <c:pt idx="90">
                  <c:v>31355</c:v>
                </c:pt>
                <c:pt idx="91">
                  <c:v>30985</c:v>
                </c:pt>
                <c:pt idx="92">
                  <c:v>31706</c:v>
                </c:pt>
                <c:pt idx="93">
                  <c:v>28994</c:v>
                </c:pt>
                <c:pt idx="94">
                  <c:v>32777</c:v>
                </c:pt>
                <c:pt idx="95">
                  <c:v>31509</c:v>
                </c:pt>
                <c:pt idx="96">
                  <c:v>34455</c:v>
                </c:pt>
                <c:pt idx="97">
                  <c:v>31976</c:v>
                </c:pt>
                <c:pt idx="98">
                  <c:v>31277</c:v>
                </c:pt>
                <c:pt idx="99">
                  <c:v>35050</c:v>
                </c:pt>
                <c:pt idx="100">
                  <c:v>33102</c:v>
                </c:pt>
                <c:pt idx="101">
                  <c:v>33418</c:v>
                </c:pt>
                <c:pt idx="102">
                  <c:v>37309</c:v>
                </c:pt>
                <c:pt idx="103">
                  <c:v>33344</c:v>
                </c:pt>
                <c:pt idx="104">
                  <c:v>32142</c:v>
                </c:pt>
                <c:pt idx="105">
                  <c:v>29497</c:v>
                </c:pt>
                <c:pt idx="106">
                  <c:v>29147</c:v>
                </c:pt>
                <c:pt idx="107">
                  <c:v>27887</c:v>
                </c:pt>
                <c:pt idx="108">
                  <c:v>29237</c:v>
                </c:pt>
                <c:pt idx="109">
                  <c:v>32172</c:v>
                </c:pt>
                <c:pt idx="110">
                  <c:v>31962</c:v>
                </c:pt>
                <c:pt idx="111">
                  <c:v>30992</c:v>
                </c:pt>
                <c:pt idx="112">
                  <c:v>32734</c:v>
                </c:pt>
                <c:pt idx="113">
                  <c:v>32733</c:v>
                </c:pt>
                <c:pt idx="114">
                  <c:v>32018</c:v>
                </c:pt>
                <c:pt idx="115">
                  <c:v>31191</c:v>
                </c:pt>
                <c:pt idx="116">
                  <c:v>35724</c:v>
                </c:pt>
                <c:pt idx="117">
                  <c:v>31903</c:v>
                </c:pt>
                <c:pt idx="118">
                  <c:v>35343</c:v>
                </c:pt>
                <c:pt idx="119">
                  <c:v>33660</c:v>
                </c:pt>
                <c:pt idx="120">
                  <c:v>34281</c:v>
                </c:pt>
                <c:pt idx="121">
                  <c:v>30214</c:v>
                </c:pt>
                <c:pt idx="122">
                  <c:v>31241</c:v>
                </c:pt>
                <c:pt idx="123">
                  <c:v>34716</c:v>
                </c:pt>
                <c:pt idx="124">
                  <c:v>36737</c:v>
                </c:pt>
                <c:pt idx="125">
                  <c:v>33700</c:v>
                </c:pt>
                <c:pt idx="126">
                  <c:v>33549</c:v>
                </c:pt>
                <c:pt idx="127">
                  <c:v>35888</c:v>
                </c:pt>
                <c:pt idx="128">
                  <c:v>35617</c:v>
                </c:pt>
                <c:pt idx="129">
                  <c:v>38245</c:v>
                </c:pt>
                <c:pt idx="130">
                  <c:v>33965</c:v>
                </c:pt>
                <c:pt idx="131">
                  <c:v>34938</c:v>
                </c:pt>
                <c:pt idx="132">
                  <c:v>35815</c:v>
                </c:pt>
                <c:pt idx="133">
                  <c:v>35105</c:v>
                </c:pt>
                <c:pt idx="134">
                  <c:v>35376</c:v>
                </c:pt>
                <c:pt idx="135">
                  <c:v>31652</c:v>
                </c:pt>
                <c:pt idx="136">
                  <c:v>35276</c:v>
                </c:pt>
                <c:pt idx="137">
                  <c:v>34198</c:v>
                </c:pt>
                <c:pt idx="138">
                  <c:v>37301</c:v>
                </c:pt>
                <c:pt idx="139">
                  <c:v>37654</c:v>
                </c:pt>
                <c:pt idx="140">
                  <c:v>36223</c:v>
                </c:pt>
                <c:pt idx="141">
                  <c:v>35516</c:v>
                </c:pt>
                <c:pt idx="142">
                  <c:v>36223</c:v>
                </c:pt>
                <c:pt idx="143">
                  <c:v>38841</c:v>
                </c:pt>
                <c:pt idx="144">
                  <c:v>37350</c:v>
                </c:pt>
                <c:pt idx="145">
                  <c:v>37229</c:v>
                </c:pt>
                <c:pt idx="146">
                  <c:v>38381</c:v>
                </c:pt>
                <c:pt idx="147">
                  <c:v>34909</c:v>
                </c:pt>
                <c:pt idx="148">
                  <c:v>36662</c:v>
                </c:pt>
                <c:pt idx="149">
                  <c:v>39250</c:v>
                </c:pt>
                <c:pt idx="150">
                  <c:v>37353</c:v>
                </c:pt>
                <c:pt idx="151">
                  <c:v>37791</c:v>
                </c:pt>
                <c:pt idx="152">
                  <c:v>40650</c:v>
                </c:pt>
                <c:pt idx="153">
                  <c:v>38384</c:v>
                </c:pt>
                <c:pt idx="154">
                  <c:v>39171</c:v>
                </c:pt>
                <c:pt idx="155">
                  <c:v>39228</c:v>
                </c:pt>
                <c:pt idx="156">
                  <c:v>39813</c:v>
                </c:pt>
                <c:pt idx="157">
                  <c:v>36769</c:v>
                </c:pt>
                <c:pt idx="158">
                  <c:v>43099</c:v>
                </c:pt>
                <c:pt idx="159">
                  <c:v>39086</c:v>
                </c:pt>
                <c:pt idx="160">
                  <c:v>42237</c:v>
                </c:pt>
                <c:pt idx="161">
                  <c:v>39667</c:v>
                </c:pt>
                <c:pt idx="162">
                  <c:v>42574</c:v>
                </c:pt>
                <c:pt idx="163">
                  <c:v>39611</c:v>
                </c:pt>
                <c:pt idx="164">
                  <c:v>38769</c:v>
                </c:pt>
                <c:pt idx="165">
                  <c:v>39234</c:v>
                </c:pt>
                <c:pt idx="166">
                  <c:v>40549</c:v>
                </c:pt>
                <c:pt idx="167">
                  <c:v>46246</c:v>
                </c:pt>
                <c:pt idx="168">
                  <c:v>46910</c:v>
                </c:pt>
                <c:pt idx="169">
                  <c:v>40545</c:v>
                </c:pt>
                <c:pt idx="170">
                  <c:v>41785</c:v>
                </c:pt>
                <c:pt idx="171">
                  <c:v>47094</c:v>
                </c:pt>
                <c:pt idx="172">
                  <c:v>42806</c:v>
                </c:pt>
                <c:pt idx="173">
                  <c:v>43407</c:v>
                </c:pt>
                <c:pt idx="174">
                  <c:v>47344</c:v>
                </c:pt>
                <c:pt idx="175">
                  <c:v>44578</c:v>
                </c:pt>
                <c:pt idx="176">
                  <c:v>42645</c:v>
                </c:pt>
                <c:pt idx="177">
                  <c:v>40486</c:v>
                </c:pt>
                <c:pt idx="178">
                  <c:v>41765</c:v>
                </c:pt>
                <c:pt idx="179">
                  <c:v>47248</c:v>
                </c:pt>
                <c:pt idx="180">
                  <c:v>44212</c:v>
                </c:pt>
                <c:pt idx="181">
                  <c:v>45645</c:v>
                </c:pt>
                <c:pt idx="182">
                  <c:v>47312</c:v>
                </c:pt>
                <c:pt idx="183">
                  <c:v>47986</c:v>
                </c:pt>
                <c:pt idx="184">
                  <c:v>50450</c:v>
                </c:pt>
                <c:pt idx="185">
                  <c:v>46089</c:v>
                </c:pt>
                <c:pt idx="186">
                  <c:v>50617</c:v>
                </c:pt>
                <c:pt idx="187">
                  <c:v>53111</c:v>
                </c:pt>
                <c:pt idx="188">
                  <c:v>47645</c:v>
                </c:pt>
                <c:pt idx="189">
                  <c:v>53342</c:v>
                </c:pt>
                <c:pt idx="190">
                  <c:v>50484</c:v>
                </c:pt>
                <c:pt idx="191">
                  <c:v>55359</c:v>
                </c:pt>
                <c:pt idx="192">
                  <c:v>47205</c:v>
                </c:pt>
                <c:pt idx="193">
                  <c:v>54665</c:v>
                </c:pt>
                <c:pt idx="194">
                  <c:v>53430</c:v>
                </c:pt>
                <c:pt idx="195">
                  <c:v>55989</c:v>
                </c:pt>
                <c:pt idx="196">
                  <c:v>59968</c:v>
                </c:pt>
                <c:pt idx="197">
                  <c:v>53802</c:v>
                </c:pt>
                <c:pt idx="198">
                  <c:v>56684</c:v>
                </c:pt>
                <c:pt idx="199">
                  <c:v>51958</c:v>
                </c:pt>
                <c:pt idx="200">
                  <c:v>55376</c:v>
                </c:pt>
                <c:pt idx="201">
                  <c:v>60020</c:v>
                </c:pt>
                <c:pt idx="202">
                  <c:v>61026</c:v>
                </c:pt>
                <c:pt idx="203">
                  <c:v>58991</c:v>
                </c:pt>
                <c:pt idx="204">
                  <c:v>58478</c:v>
                </c:pt>
                <c:pt idx="205">
                  <c:v>56738</c:v>
                </c:pt>
                <c:pt idx="206">
                  <c:v>58263</c:v>
                </c:pt>
                <c:pt idx="207">
                  <c:v>65431</c:v>
                </c:pt>
                <c:pt idx="208">
                  <c:v>61278</c:v>
                </c:pt>
                <c:pt idx="209">
                  <c:v>63241</c:v>
                </c:pt>
                <c:pt idx="210">
                  <c:v>62768</c:v>
                </c:pt>
                <c:pt idx="211">
                  <c:v>60969</c:v>
                </c:pt>
                <c:pt idx="212">
                  <c:v>56839</c:v>
                </c:pt>
                <c:pt idx="213">
                  <c:v>60069</c:v>
                </c:pt>
                <c:pt idx="214">
                  <c:v>63846</c:v>
                </c:pt>
                <c:pt idx="215">
                  <c:v>63188</c:v>
                </c:pt>
                <c:pt idx="216">
                  <c:v>62723</c:v>
                </c:pt>
                <c:pt idx="217">
                  <c:v>63380</c:v>
                </c:pt>
                <c:pt idx="218">
                  <c:v>66431</c:v>
                </c:pt>
                <c:pt idx="219">
                  <c:v>67909</c:v>
                </c:pt>
                <c:pt idx="220">
                  <c:v>66814</c:v>
                </c:pt>
                <c:pt idx="221">
                  <c:v>69884</c:v>
                </c:pt>
                <c:pt idx="222">
                  <c:v>70920</c:v>
                </c:pt>
                <c:pt idx="223">
                  <c:v>73933</c:v>
                </c:pt>
                <c:pt idx="224">
                  <c:v>70722</c:v>
                </c:pt>
                <c:pt idx="225">
                  <c:v>68349</c:v>
                </c:pt>
                <c:pt idx="226">
                  <c:v>67115</c:v>
                </c:pt>
                <c:pt idx="227">
                  <c:v>73225</c:v>
                </c:pt>
                <c:pt idx="228">
                  <c:v>77585</c:v>
                </c:pt>
                <c:pt idx="229">
                  <c:v>75673</c:v>
                </c:pt>
                <c:pt idx="230">
                  <c:v>79446</c:v>
                </c:pt>
                <c:pt idx="231">
                  <c:v>74412</c:v>
                </c:pt>
                <c:pt idx="232">
                  <c:v>88932</c:v>
                </c:pt>
                <c:pt idx="233">
                  <c:v>72518</c:v>
                </c:pt>
                <c:pt idx="234">
                  <c:v>74458</c:v>
                </c:pt>
                <c:pt idx="235">
                  <c:v>76292</c:v>
                </c:pt>
                <c:pt idx="236">
                  <c:v>85979</c:v>
                </c:pt>
                <c:pt idx="237">
                  <c:v>107750</c:v>
                </c:pt>
                <c:pt idx="238">
                  <c:v>85817</c:v>
                </c:pt>
                <c:pt idx="239">
                  <c:v>95643</c:v>
                </c:pt>
                <c:pt idx="240">
                  <c:v>77658</c:v>
                </c:pt>
                <c:pt idx="241">
                  <c:v>77991</c:v>
                </c:pt>
                <c:pt idx="242">
                  <c:v>88974</c:v>
                </c:pt>
                <c:pt idx="243">
                  <c:v>98967</c:v>
                </c:pt>
                <c:pt idx="244">
                  <c:v>103153</c:v>
                </c:pt>
                <c:pt idx="245">
                  <c:v>91548</c:v>
                </c:pt>
                <c:pt idx="246">
                  <c:v>97452</c:v>
                </c:pt>
                <c:pt idx="247">
                  <c:v>95562</c:v>
                </c:pt>
                <c:pt idx="248">
                  <c:v>119232</c:v>
                </c:pt>
                <c:pt idx="249">
                  <c:v>97955</c:v>
                </c:pt>
                <c:pt idx="250">
                  <c:v>102007</c:v>
                </c:pt>
                <c:pt idx="251">
                  <c:v>108899</c:v>
                </c:pt>
                <c:pt idx="252">
                  <c:v>112383</c:v>
                </c:pt>
                <c:pt idx="253">
                  <c:v>106681</c:v>
                </c:pt>
                <c:pt idx="254">
                  <c:v>107987</c:v>
                </c:pt>
                <c:pt idx="255">
                  <c:v>129991</c:v>
                </c:pt>
                <c:pt idx="256">
                  <c:v>113448</c:v>
                </c:pt>
                <c:pt idx="257">
                  <c:v>123255</c:v>
                </c:pt>
                <c:pt idx="258">
                  <c:v>114907</c:v>
                </c:pt>
                <c:pt idx="259">
                  <c:v>109828</c:v>
                </c:pt>
                <c:pt idx="260">
                  <c:v>126241</c:v>
                </c:pt>
                <c:pt idx="261">
                  <c:v>134210</c:v>
                </c:pt>
                <c:pt idx="262">
                  <c:v>141158</c:v>
                </c:pt>
                <c:pt idx="263">
                  <c:v>117761</c:v>
                </c:pt>
                <c:pt idx="264">
                  <c:v>117856</c:v>
                </c:pt>
                <c:pt idx="265">
                  <c:v>121356</c:v>
                </c:pt>
                <c:pt idx="266">
                  <c:v>129651</c:v>
                </c:pt>
                <c:pt idx="267">
                  <c:v>124532</c:v>
                </c:pt>
                <c:pt idx="268">
                  <c:v>155079</c:v>
                </c:pt>
                <c:pt idx="269">
                  <c:v>144648</c:v>
                </c:pt>
                <c:pt idx="270">
                  <c:v>135219</c:v>
                </c:pt>
                <c:pt idx="271">
                  <c:v>158139</c:v>
                </c:pt>
                <c:pt idx="272">
                  <c:v>149070</c:v>
                </c:pt>
                <c:pt idx="273">
                  <c:v>173696</c:v>
                </c:pt>
                <c:pt idx="274">
                  <c:v>165468</c:v>
                </c:pt>
                <c:pt idx="275">
                  <c:v>149507</c:v>
                </c:pt>
                <c:pt idx="276">
                  <c:v>150197</c:v>
                </c:pt>
                <c:pt idx="277">
                  <c:v>169066</c:v>
                </c:pt>
                <c:pt idx="278">
                  <c:v>156785</c:v>
                </c:pt>
                <c:pt idx="279">
                  <c:v>160161</c:v>
                </c:pt>
                <c:pt idx="280">
                  <c:v>173636</c:v>
                </c:pt>
                <c:pt idx="281">
                  <c:v>154987</c:v>
                </c:pt>
                <c:pt idx="282">
                  <c:v>156311</c:v>
                </c:pt>
                <c:pt idx="283">
                  <c:v>179830</c:v>
                </c:pt>
                <c:pt idx="284">
                  <c:v>169071</c:v>
                </c:pt>
                <c:pt idx="285">
                  <c:v>217856</c:v>
                </c:pt>
                <c:pt idx="286">
                  <c:v>202855</c:v>
                </c:pt>
                <c:pt idx="287">
                  <c:v>185406</c:v>
                </c:pt>
                <c:pt idx="288">
                  <c:v>179436</c:v>
                </c:pt>
                <c:pt idx="289">
                  <c:v>192049</c:v>
                </c:pt>
                <c:pt idx="290">
                  <c:v>226349</c:v>
                </c:pt>
                <c:pt idx="291">
                  <c:v>208884</c:v>
                </c:pt>
                <c:pt idx="292">
                  <c:v>201799</c:v>
                </c:pt>
                <c:pt idx="293">
                  <c:v>207473</c:v>
                </c:pt>
                <c:pt idx="294">
                  <c:v>218595</c:v>
                </c:pt>
                <c:pt idx="295">
                  <c:v>218595</c:v>
                </c:pt>
                <c:pt idx="296">
                  <c:v>229895</c:v>
                </c:pt>
                <c:pt idx="297">
                  <c:v>203730</c:v>
                </c:pt>
                <c:pt idx="298">
                  <c:v>240018</c:v>
                </c:pt>
                <c:pt idx="299">
                  <c:v>257304</c:v>
                </c:pt>
                <c:pt idx="300">
                  <c:v>240137</c:v>
                </c:pt>
                <c:pt idx="301">
                  <c:v>251094</c:v>
                </c:pt>
                <c:pt idx="302">
                  <c:v>250413</c:v>
                </c:pt>
                <c:pt idx="303">
                  <c:v>248363</c:v>
                </c:pt>
                <c:pt idx="304">
                  <c:v>255907</c:v>
                </c:pt>
                <c:pt idx="305">
                  <c:v>250674</c:v>
                </c:pt>
                <c:pt idx="306">
                  <c:v>277576</c:v>
                </c:pt>
                <c:pt idx="307">
                  <c:v>306356</c:v>
                </c:pt>
                <c:pt idx="308">
                  <c:v>278731</c:v>
                </c:pt>
                <c:pt idx="309">
                  <c:v>273306</c:v>
                </c:pt>
                <c:pt idx="310">
                  <c:v>282327</c:v>
                </c:pt>
                <c:pt idx="311">
                  <c:v>265238</c:v>
                </c:pt>
                <c:pt idx="312">
                  <c:v>342003</c:v>
                </c:pt>
                <c:pt idx="313">
                  <c:v>289721</c:v>
                </c:pt>
                <c:pt idx="314">
                  <c:v>287836</c:v>
                </c:pt>
                <c:pt idx="315">
                  <c:v>261521</c:v>
                </c:pt>
                <c:pt idx="316">
                  <c:v>277471</c:v>
                </c:pt>
                <c:pt idx="317">
                  <c:v>269885</c:v>
                </c:pt>
                <c:pt idx="318">
                  <c:v>278826</c:v>
                </c:pt>
                <c:pt idx="319">
                  <c:v>304830</c:v>
                </c:pt>
                <c:pt idx="320">
                  <c:v>305372</c:v>
                </c:pt>
                <c:pt idx="321">
                  <c:v>336236</c:v>
                </c:pt>
                <c:pt idx="322">
                  <c:v>288228</c:v>
                </c:pt>
                <c:pt idx="323">
                  <c:v>311018</c:v>
                </c:pt>
                <c:pt idx="324">
                  <c:v>319698</c:v>
                </c:pt>
                <c:pt idx="325">
                  <c:v>359679</c:v>
                </c:pt>
                <c:pt idx="326">
                  <c:v>358176</c:v>
                </c:pt>
                <c:pt idx="327">
                  <c:v>361908</c:v>
                </c:pt>
                <c:pt idx="328">
                  <c:v>351663</c:v>
                </c:pt>
                <c:pt idx="329">
                  <c:v>341314</c:v>
                </c:pt>
                <c:pt idx="330">
                  <c:v>294687</c:v>
                </c:pt>
                <c:pt idx="331">
                  <c:v>313220</c:v>
                </c:pt>
                <c:pt idx="332">
                  <c:v>296968</c:v>
                </c:pt>
                <c:pt idx="333">
                  <c:v>331844</c:v>
                </c:pt>
                <c:pt idx="334">
                  <c:v>302348</c:v>
                </c:pt>
                <c:pt idx="335">
                  <c:v>276404</c:v>
                </c:pt>
                <c:pt idx="336">
                  <c:v>258038</c:v>
                </c:pt>
                <c:pt idx="337">
                  <c:v>269929</c:v>
                </c:pt>
                <c:pt idx="338">
                  <c:v>241489</c:v>
                </c:pt>
                <c:pt idx="339">
                  <c:v>273727</c:v>
                </c:pt>
                <c:pt idx="340">
                  <c:v>243964</c:v>
                </c:pt>
                <c:pt idx="341">
                  <c:v>280622</c:v>
                </c:pt>
                <c:pt idx="342">
                  <c:v>220950</c:v>
                </c:pt>
                <c:pt idx="343">
                  <c:v>222197</c:v>
                </c:pt>
                <c:pt idx="344">
                  <c:v>209609</c:v>
                </c:pt>
                <c:pt idx="345">
                  <c:v>205880</c:v>
                </c:pt>
                <c:pt idx="346">
                  <c:v>169484</c:v>
                </c:pt>
                <c:pt idx="347">
                  <c:v>132726</c:v>
                </c:pt>
                <c:pt idx="348">
                  <c:v>137586</c:v>
                </c:pt>
                <c:pt idx="349">
                  <c:v>153880</c:v>
                </c:pt>
                <c:pt idx="350">
                  <c:v>107134</c:v>
                </c:pt>
                <c:pt idx="351">
                  <c:v>91477</c:v>
                </c:pt>
                <c:pt idx="352">
                  <c:v>101503</c:v>
                </c:pt>
                <c:pt idx="353">
                  <c:v>80630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9EC-4357-A368-EFFA162DE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7668416"/>
        <c:axId val="664046784"/>
      </c:lineChart>
      <c:lineChart>
        <c:grouping val="standard"/>
        <c:varyColors val="0"/>
        <c:ser>
          <c:idx val="1"/>
          <c:order val="1"/>
          <c:tx>
            <c:strRef>
              <c:f>Sheet1!$D$2</c:f>
              <c:strCache>
                <c:ptCount val="1"/>
                <c:pt idx="0">
                  <c:v>Number in hard mode</c:v>
                </c:pt>
              </c:strCache>
            </c:strRef>
          </c:tx>
          <c:spPr>
            <a:ln w="15875" cap="rnd">
              <a:solidFill>
                <a:srgbClr val="A2B420"/>
              </a:solidFill>
              <a:round/>
            </a:ln>
            <a:effectLst/>
          </c:spPr>
          <c:marker>
            <c:symbol val="none"/>
          </c:marker>
          <c:cat>
            <c:numRef>
              <c:f>Sheet1!$B$3:$B$356</c:f>
              <c:numCache>
                <c:formatCode>yyyy/m/d</c:formatCode>
                <c:ptCount val="354"/>
                <c:pt idx="0">
                  <c:v>44926</c:v>
                </c:pt>
                <c:pt idx="1">
                  <c:v>44925</c:v>
                </c:pt>
                <c:pt idx="2">
                  <c:v>44924</c:v>
                </c:pt>
                <c:pt idx="3">
                  <c:v>44923</c:v>
                </c:pt>
                <c:pt idx="4">
                  <c:v>44922</c:v>
                </c:pt>
                <c:pt idx="5">
                  <c:v>44921</c:v>
                </c:pt>
                <c:pt idx="6">
                  <c:v>44920</c:v>
                </c:pt>
                <c:pt idx="7">
                  <c:v>44919</c:v>
                </c:pt>
                <c:pt idx="8">
                  <c:v>44918</c:v>
                </c:pt>
                <c:pt idx="9">
                  <c:v>44917</c:v>
                </c:pt>
                <c:pt idx="10">
                  <c:v>44916</c:v>
                </c:pt>
                <c:pt idx="11">
                  <c:v>44915</c:v>
                </c:pt>
                <c:pt idx="12">
                  <c:v>44914</c:v>
                </c:pt>
                <c:pt idx="13">
                  <c:v>44913</c:v>
                </c:pt>
                <c:pt idx="14">
                  <c:v>44912</c:v>
                </c:pt>
                <c:pt idx="15">
                  <c:v>44911</c:v>
                </c:pt>
                <c:pt idx="16">
                  <c:v>44910</c:v>
                </c:pt>
                <c:pt idx="17">
                  <c:v>44909</c:v>
                </c:pt>
                <c:pt idx="18">
                  <c:v>44908</c:v>
                </c:pt>
                <c:pt idx="19">
                  <c:v>44907</c:v>
                </c:pt>
                <c:pt idx="20">
                  <c:v>44905</c:v>
                </c:pt>
                <c:pt idx="21">
                  <c:v>44904</c:v>
                </c:pt>
                <c:pt idx="22">
                  <c:v>44903</c:v>
                </c:pt>
                <c:pt idx="23">
                  <c:v>44902</c:v>
                </c:pt>
                <c:pt idx="24">
                  <c:v>44901</c:v>
                </c:pt>
                <c:pt idx="25">
                  <c:v>44900</c:v>
                </c:pt>
                <c:pt idx="26">
                  <c:v>44899</c:v>
                </c:pt>
                <c:pt idx="27">
                  <c:v>44898</c:v>
                </c:pt>
                <c:pt idx="28">
                  <c:v>44897</c:v>
                </c:pt>
                <c:pt idx="29">
                  <c:v>44896</c:v>
                </c:pt>
                <c:pt idx="30">
                  <c:v>44894</c:v>
                </c:pt>
                <c:pt idx="31">
                  <c:v>44893</c:v>
                </c:pt>
                <c:pt idx="32">
                  <c:v>44892</c:v>
                </c:pt>
                <c:pt idx="33">
                  <c:v>44890</c:v>
                </c:pt>
                <c:pt idx="34">
                  <c:v>44889</c:v>
                </c:pt>
                <c:pt idx="35">
                  <c:v>44888</c:v>
                </c:pt>
                <c:pt idx="36">
                  <c:v>44887</c:v>
                </c:pt>
                <c:pt idx="37">
                  <c:v>44886</c:v>
                </c:pt>
                <c:pt idx="38">
                  <c:v>44885</c:v>
                </c:pt>
                <c:pt idx="39">
                  <c:v>44884</c:v>
                </c:pt>
                <c:pt idx="40">
                  <c:v>44883</c:v>
                </c:pt>
                <c:pt idx="41">
                  <c:v>44882</c:v>
                </c:pt>
                <c:pt idx="42">
                  <c:v>44881</c:v>
                </c:pt>
                <c:pt idx="43">
                  <c:v>44880</c:v>
                </c:pt>
                <c:pt idx="44">
                  <c:v>44879</c:v>
                </c:pt>
                <c:pt idx="45">
                  <c:v>44878</c:v>
                </c:pt>
                <c:pt idx="46">
                  <c:v>44877</c:v>
                </c:pt>
                <c:pt idx="47">
                  <c:v>44876</c:v>
                </c:pt>
                <c:pt idx="48">
                  <c:v>44875</c:v>
                </c:pt>
                <c:pt idx="49">
                  <c:v>44874</c:v>
                </c:pt>
                <c:pt idx="50">
                  <c:v>44873</c:v>
                </c:pt>
                <c:pt idx="51">
                  <c:v>44872</c:v>
                </c:pt>
                <c:pt idx="52">
                  <c:v>44871</c:v>
                </c:pt>
                <c:pt idx="53">
                  <c:v>44870</c:v>
                </c:pt>
                <c:pt idx="54">
                  <c:v>44869</c:v>
                </c:pt>
                <c:pt idx="55">
                  <c:v>44868</c:v>
                </c:pt>
                <c:pt idx="56">
                  <c:v>44867</c:v>
                </c:pt>
                <c:pt idx="57">
                  <c:v>44866</c:v>
                </c:pt>
                <c:pt idx="58">
                  <c:v>44865</c:v>
                </c:pt>
                <c:pt idx="59">
                  <c:v>44864</c:v>
                </c:pt>
                <c:pt idx="60">
                  <c:v>44863</c:v>
                </c:pt>
                <c:pt idx="61">
                  <c:v>44862</c:v>
                </c:pt>
                <c:pt idx="62">
                  <c:v>44861</c:v>
                </c:pt>
                <c:pt idx="63">
                  <c:v>44860</c:v>
                </c:pt>
                <c:pt idx="64">
                  <c:v>44859</c:v>
                </c:pt>
                <c:pt idx="65">
                  <c:v>44858</c:v>
                </c:pt>
                <c:pt idx="66">
                  <c:v>44857</c:v>
                </c:pt>
                <c:pt idx="67">
                  <c:v>44856</c:v>
                </c:pt>
                <c:pt idx="68">
                  <c:v>44855</c:v>
                </c:pt>
                <c:pt idx="69">
                  <c:v>44854</c:v>
                </c:pt>
                <c:pt idx="70">
                  <c:v>44853</c:v>
                </c:pt>
                <c:pt idx="71">
                  <c:v>44852</c:v>
                </c:pt>
                <c:pt idx="72">
                  <c:v>44851</c:v>
                </c:pt>
                <c:pt idx="73">
                  <c:v>44850</c:v>
                </c:pt>
                <c:pt idx="74">
                  <c:v>44849</c:v>
                </c:pt>
                <c:pt idx="75">
                  <c:v>44848</c:v>
                </c:pt>
                <c:pt idx="76">
                  <c:v>44847</c:v>
                </c:pt>
                <c:pt idx="77">
                  <c:v>44846</c:v>
                </c:pt>
                <c:pt idx="78">
                  <c:v>44845</c:v>
                </c:pt>
                <c:pt idx="79">
                  <c:v>44844</c:v>
                </c:pt>
                <c:pt idx="80">
                  <c:v>44843</c:v>
                </c:pt>
                <c:pt idx="81">
                  <c:v>44842</c:v>
                </c:pt>
                <c:pt idx="82">
                  <c:v>44841</c:v>
                </c:pt>
                <c:pt idx="83">
                  <c:v>44840</c:v>
                </c:pt>
                <c:pt idx="84">
                  <c:v>44838</c:v>
                </c:pt>
                <c:pt idx="85">
                  <c:v>44837</c:v>
                </c:pt>
                <c:pt idx="86">
                  <c:v>44836</c:v>
                </c:pt>
                <c:pt idx="87">
                  <c:v>44835</c:v>
                </c:pt>
                <c:pt idx="88">
                  <c:v>44834</c:v>
                </c:pt>
                <c:pt idx="89">
                  <c:v>44833</c:v>
                </c:pt>
                <c:pt idx="90">
                  <c:v>44832</c:v>
                </c:pt>
                <c:pt idx="91">
                  <c:v>44831</c:v>
                </c:pt>
                <c:pt idx="92">
                  <c:v>44830</c:v>
                </c:pt>
                <c:pt idx="93">
                  <c:v>44829</c:v>
                </c:pt>
                <c:pt idx="94">
                  <c:v>44828</c:v>
                </c:pt>
                <c:pt idx="95">
                  <c:v>44827</c:v>
                </c:pt>
                <c:pt idx="96">
                  <c:v>44826</c:v>
                </c:pt>
                <c:pt idx="97">
                  <c:v>44825</c:v>
                </c:pt>
                <c:pt idx="98">
                  <c:v>44824</c:v>
                </c:pt>
                <c:pt idx="99">
                  <c:v>44823</c:v>
                </c:pt>
                <c:pt idx="100">
                  <c:v>44822</c:v>
                </c:pt>
                <c:pt idx="101">
                  <c:v>44821</c:v>
                </c:pt>
                <c:pt idx="102">
                  <c:v>44820</c:v>
                </c:pt>
                <c:pt idx="103">
                  <c:v>44819</c:v>
                </c:pt>
                <c:pt idx="104">
                  <c:v>44818</c:v>
                </c:pt>
                <c:pt idx="105">
                  <c:v>44817</c:v>
                </c:pt>
                <c:pt idx="106">
                  <c:v>44816</c:v>
                </c:pt>
                <c:pt idx="107">
                  <c:v>44815</c:v>
                </c:pt>
                <c:pt idx="108">
                  <c:v>44814</c:v>
                </c:pt>
                <c:pt idx="109">
                  <c:v>44813</c:v>
                </c:pt>
                <c:pt idx="110">
                  <c:v>44812</c:v>
                </c:pt>
                <c:pt idx="111">
                  <c:v>44811</c:v>
                </c:pt>
                <c:pt idx="112">
                  <c:v>44810</c:v>
                </c:pt>
                <c:pt idx="113">
                  <c:v>44809</c:v>
                </c:pt>
                <c:pt idx="114">
                  <c:v>44808</c:v>
                </c:pt>
                <c:pt idx="115">
                  <c:v>44807</c:v>
                </c:pt>
                <c:pt idx="116">
                  <c:v>44806</c:v>
                </c:pt>
                <c:pt idx="117">
                  <c:v>44805</c:v>
                </c:pt>
                <c:pt idx="118">
                  <c:v>44804</c:v>
                </c:pt>
                <c:pt idx="119">
                  <c:v>44803</c:v>
                </c:pt>
                <c:pt idx="120">
                  <c:v>44802</c:v>
                </c:pt>
                <c:pt idx="121">
                  <c:v>44801</c:v>
                </c:pt>
                <c:pt idx="122">
                  <c:v>44800</c:v>
                </c:pt>
                <c:pt idx="123">
                  <c:v>44799</c:v>
                </c:pt>
                <c:pt idx="124">
                  <c:v>44798</c:v>
                </c:pt>
                <c:pt idx="125">
                  <c:v>44797</c:v>
                </c:pt>
                <c:pt idx="126">
                  <c:v>44796</c:v>
                </c:pt>
                <c:pt idx="127">
                  <c:v>44795</c:v>
                </c:pt>
                <c:pt idx="128">
                  <c:v>44794</c:v>
                </c:pt>
                <c:pt idx="129">
                  <c:v>44793</c:v>
                </c:pt>
                <c:pt idx="130">
                  <c:v>44792</c:v>
                </c:pt>
                <c:pt idx="131">
                  <c:v>44791</c:v>
                </c:pt>
                <c:pt idx="132">
                  <c:v>44790</c:v>
                </c:pt>
                <c:pt idx="133">
                  <c:v>44789</c:v>
                </c:pt>
                <c:pt idx="134">
                  <c:v>44788</c:v>
                </c:pt>
                <c:pt idx="135">
                  <c:v>44787</c:v>
                </c:pt>
                <c:pt idx="136">
                  <c:v>44786</c:v>
                </c:pt>
                <c:pt idx="137">
                  <c:v>44785</c:v>
                </c:pt>
                <c:pt idx="138">
                  <c:v>44784</c:v>
                </c:pt>
                <c:pt idx="139">
                  <c:v>44783</c:v>
                </c:pt>
                <c:pt idx="140">
                  <c:v>44782</c:v>
                </c:pt>
                <c:pt idx="141">
                  <c:v>44781</c:v>
                </c:pt>
                <c:pt idx="142">
                  <c:v>44780</c:v>
                </c:pt>
                <c:pt idx="143">
                  <c:v>44779</c:v>
                </c:pt>
                <c:pt idx="144">
                  <c:v>44778</c:v>
                </c:pt>
                <c:pt idx="145">
                  <c:v>44777</c:v>
                </c:pt>
                <c:pt idx="146">
                  <c:v>44776</c:v>
                </c:pt>
                <c:pt idx="147">
                  <c:v>44775</c:v>
                </c:pt>
                <c:pt idx="148">
                  <c:v>44774</c:v>
                </c:pt>
                <c:pt idx="149">
                  <c:v>44773</c:v>
                </c:pt>
                <c:pt idx="150">
                  <c:v>44772</c:v>
                </c:pt>
                <c:pt idx="151">
                  <c:v>44771</c:v>
                </c:pt>
                <c:pt idx="152">
                  <c:v>44770</c:v>
                </c:pt>
                <c:pt idx="153">
                  <c:v>44769</c:v>
                </c:pt>
                <c:pt idx="154">
                  <c:v>44768</c:v>
                </c:pt>
                <c:pt idx="155">
                  <c:v>44767</c:v>
                </c:pt>
                <c:pt idx="156">
                  <c:v>44766</c:v>
                </c:pt>
                <c:pt idx="157">
                  <c:v>44765</c:v>
                </c:pt>
                <c:pt idx="158">
                  <c:v>44764</c:v>
                </c:pt>
                <c:pt idx="159">
                  <c:v>44763</c:v>
                </c:pt>
                <c:pt idx="160">
                  <c:v>44762</c:v>
                </c:pt>
                <c:pt idx="161">
                  <c:v>44761</c:v>
                </c:pt>
                <c:pt idx="162">
                  <c:v>44760</c:v>
                </c:pt>
                <c:pt idx="163">
                  <c:v>44759</c:v>
                </c:pt>
                <c:pt idx="164">
                  <c:v>44758</c:v>
                </c:pt>
                <c:pt idx="165">
                  <c:v>44757</c:v>
                </c:pt>
                <c:pt idx="166">
                  <c:v>44756</c:v>
                </c:pt>
                <c:pt idx="167">
                  <c:v>44755</c:v>
                </c:pt>
                <c:pt idx="168">
                  <c:v>44754</c:v>
                </c:pt>
                <c:pt idx="169">
                  <c:v>44753</c:v>
                </c:pt>
                <c:pt idx="170">
                  <c:v>44752</c:v>
                </c:pt>
                <c:pt idx="171">
                  <c:v>44751</c:v>
                </c:pt>
                <c:pt idx="172">
                  <c:v>44750</c:v>
                </c:pt>
                <c:pt idx="173">
                  <c:v>44749</c:v>
                </c:pt>
                <c:pt idx="174">
                  <c:v>44748</c:v>
                </c:pt>
                <c:pt idx="175">
                  <c:v>44747</c:v>
                </c:pt>
                <c:pt idx="176">
                  <c:v>44746</c:v>
                </c:pt>
                <c:pt idx="177">
                  <c:v>44745</c:v>
                </c:pt>
                <c:pt idx="178">
                  <c:v>44744</c:v>
                </c:pt>
                <c:pt idx="179">
                  <c:v>44743</c:v>
                </c:pt>
                <c:pt idx="180">
                  <c:v>44742</c:v>
                </c:pt>
                <c:pt idx="181">
                  <c:v>44741</c:v>
                </c:pt>
                <c:pt idx="182">
                  <c:v>44740</c:v>
                </c:pt>
                <c:pt idx="183">
                  <c:v>44739</c:v>
                </c:pt>
                <c:pt idx="184">
                  <c:v>44738</c:v>
                </c:pt>
                <c:pt idx="185">
                  <c:v>44737</c:v>
                </c:pt>
                <c:pt idx="186">
                  <c:v>44736</c:v>
                </c:pt>
                <c:pt idx="187">
                  <c:v>44735</c:v>
                </c:pt>
                <c:pt idx="188">
                  <c:v>44734</c:v>
                </c:pt>
                <c:pt idx="189">
                  <c:v>44733</c:v>
                </c:pt>
                <c:pt idx="190">
                  <c:v>44732</c:v>
                </c:pt>
                <c:pt idx="191">
                  <c:v>44731</c:v>
                </c:pt>
                <c:pt idx="192">
                  <c:v>44730</c:v>
                </c:pt>
                <c:pt idx="193">
                  <c:v>44729</c:v>
                </c:pt>
                <c:pt idx="194">
                  <c:v>44728</c:v>
                </c:pt>
                <c:pt idx="195">
                  <c:v>44727</c:v>
                </c:pt>
                <c:pt idx="196">
                  <c:v>44726</c:v>
                </c:pt>
                <c:pt idx="197">
                  <c:v>44725</c:v>
                </c:pt>
                <c:pt idx="198">
                  <c:v>44724</c:v>
                </c:pt>
                <c:pt idx="199">
                  <c:v>44723</c:v>
                </c:pt>
                <c:pt idx="200">
                  <c:v>44722</c:v>
                </c:pt>
                <c:pt idx="201">
                  <c:v>44721</c:v>
                </c:pt>
                <c:pt idx="202">
                  <c:v>44720</c:v>
                </c:pt>
                <c:pt idx="203">
                  <c:v>44719</c:v>
                </c:pt>
                <c:pt idx="204">
                  <c:v>44718</c:v>
                </c:pt>
                <c:pt idx="205">
                  <c:v>44717</c:v>
                </c:pt>
                <c:pt idx="206">
                  <c:v>44716</c:v>
                </c:pt>
                <c:pt idx="207">
                  <c:v>44715</c:v>
                </c:pt>
                <c:pt idx="208">
                  <c:v>44714</c:v>
                </c:pt>
                <c:pt idx="209">
                  <c:v>44713</c:v>
                </c:pt>
                <c:pt idx="210">
                  <c:v>44712</c:v>
                </c:pt>
                <c:pt idx="211">
                  <c:v>44711</c:v>
                </c:pt>
                <c:pt idx="212">
                  <c:v>44710</c:v>
                </c:pt>
                <c:pt idx="213">
                  <c:v>44709</c:v>
                </c:pt>
                <c:pt idx="214">
                  <c:v>44708</c:v>
                </c:pt>
                <c:pt idx="215">
                  <c:v>44707</c:v>
                </c:pt>
                <c:pt idx="216">
                  <c:v>44706</c:v>
                </c:pt>
                <c:pt idx="217">
                  <c:v>44705</c:v>
                </c:pt>
                <c:pt idx="218">
                  <c:v>44704</c:v>
                </c:pt>
                <c:pt idx="219">
                  <c:v>44703</c:v>
                </c:pt>
                <c:pt idx="220">
                  <c:v>44702</c:v>
                </c:pt>
                <c:pt idx="221">
                  <c:v>44701</c:v>
                </c:pt>
                <c:pt idx="222">
                  <c:v>44700</c:v>
                </c:pt>
                <c:pt idx="223">
                  <c:v>44699</c:v>
                </c:pt>
                <c:pt idx="224">
                  <c:v>44698</c:v>
                </c:pt>
                <c:pt idx="225">
                  <c:v>44697</c:v>
                </c:pt>
                <c:pt idx="226">
                  <c:v>44696</c:v>
                </c:pt>
                <c:pt idx="227">
                  <c:v>44695</c:v>
                </c:pt>
                <c:pt idx="228">
                  <c:v>44694</c:v>
                </c:pt>
                <c:pt idx="229">
                  <c:v>44693</c:v>
                </c:pt>
                <c:pt idx="230">
                  <c:v>44692</c:v>
                </c:pt>
                <c:pt idx="231">
                  <c:v>44691</c:v>
                </c:pt>
                <c:pt idx="232">
                  <c:v>44690</c:v>
                </c:pt>
                <c:pt idx="233">
                  <c:v>44689</c:v>
                </c:pt>
                <c:pt idx="234">
                  <c:v>44688</c:v>
                </c:pt>
                <c:pt idx="235">
                  <c:v>44687</c:v>
                </c:pt>
                <c:pt idx="236">
                  <c:v>44686</c:v>
                </c:pt>
                <c:pt idx="237">
                  <c:v>44685</c:v>
                </c:pt>
                <c:pt idx="238">
                  <c:v>44684</c:v>
                </c:pt>
                <c:pt idx="239">
                  <c:v>44683</c:v>
                </c:pt>
                <c:pt idx="240">
                  <c:v>44682</c:v>
                </c:pt>
                <c:pt idx="241">
                  <c:v>44681</c:v>
                </c:pt>
                <c:pt idx="242">
                  <c:v>44679</c:v>
                </c:pt>
                <c:pt idx="243">
                  <c:v>44678</c:v>
                </c:pt>
                <c:pt idx="244">
                  <c:v>44677</c:v>
                </c:pt>
                <c:pt idx="245">
                  <c:v>44676</c:v>
                </c:pt>
                <c:pt idx="246">
                  <c:v>44675</c:v>
                </c:pt>
                <c:pt idx="247">
                  <c:v>44674</c:v>
                </c:pt>
                <c:pt idx="248">
                  <c:v>44673</c:v>
                </c:pt>
                <c:pt idx="249">
                  <c:v>44672</c:v>
                </c:pt>
                <c:pt idx="250">
                  <c:v>44671</c:v>
                </c:pt>
                <c:pt idx="251">
                  <c:v>44670</c:v>
                </c:pt>
                <c:pt idx="252">
                  <c:v>44669</c:v>
                </c:pt>
                <c:pt idx="253">
                  <c:v>44668</c:v>
                </c:pt>
                <c:pt idx="254">
                  <c:v>44667</c:v>
                </c:pt>
                <c:pt idx="255">
                  <c:v>44666</c:v>
                </c:pt>
                <c:pt idx="256">
                  <c:v>44665</c:v>
                </c:pt>
                <c:pt idx="257">
                  <c:v>44664</c:v>
                </c:pt>
                <c:pt idx="258">
                  <c:v>44663</c:v>
                </c:pt>
                <c:pt idx="259">
                  <c:v>44662</c:v>
                </c:pt>
                <c:pt idx="260">
                  <c:v>44661</c:v>
                </c:pt>
                <c:pt idx="261">
                  <c:v>44660</c:v>
                </c:pt>
                <c:pt idx="262">
                  <c:v>44659</c:v>
                </c:pt>
                <c:pt idx="263">
                  <c:v>44658</c:v>
                </c:pt>
                <c:pt idx="264">
                  <c:v>44657</c:v>
                </c:pt>
                <c:pt idx="265">
                  <c:v>44656</c:v>
                </c:pt>
                <c:pt idx="266">
                  <c:v>44655</c:v>
                </c:pt>
                <c:pt idx="267">
                  <c:v>44654</c:v>
                </c:pt>
                <c:pt idx="268">
                  <c:v>44653</c:v>
                </c:pt>
                <c:pt idx="269">
                  <c:v>44652</c:v>
                </c:pt>
                <c:pt idx="270">
                  <c:v>44651</c:v>
                </c:pt>
                <c:pt idx="271">
                  <c:v>44650</c:v>
                </c:pt>
                <c:pt idx="272">
                  <c:v>44649</c:v>
                </c:pt>
                <c:pt idx="273">
                  <c:v>44648</c:v>
                </c:pt>
                <c:pt idx="274">
                  <c:v>44647</c:v>
                </c:pt>
                <c:pt idx="275">
                  <c:v>44646</c:v>
                </c:pt>
                <c:pt idx="276">
                  <c:v>44645</c:v>
                </c:pt>
                <c:pt idx="277">
                  <c:v>44644</c:v>
                </c:pt>
                <c:pt idx="278">
                  <c:v>44643</c:v>
                </c:pt>
                <c:pt idx="279">
                  <c:v>44642</c:v>
                </c:pt>
                <c:pt idx="280">
                  <c:v>44641</c:v>
                </c:pt>
                <c:pt idx="281">
                  <c:v>44640</c:v>
                </c:pt>
                <c:pt idx="282">
                  <c:v>44639</c:v>
                </c:pt>
                <c:pt idx="283">
                  <c:v>44638</c:v>
                </c:pt>
                <c:pt idx="284">
                  <c:v>44637</c:v>
                </c:pt>
                <c:pt idx="285">
                  <c:v>44636</c:v>
                </c:pt>
                <c:pt idx="286">
                  <c:v>44635</c:v>
                </c:pt>
                <c:pt idx="287">
                  <c:v>44634</c:v>
                </c:pt>
                <c:pt idx="288">
                  <c:v>44633</c:v>
                </c:pt>
                <c:pt idx="289">
                  <c:v>44632</c:v>
                </c:pt>
                <c:pt idx="290">
                  <c:v>44631</c:v>
                </c:pt>
                <c:pt idx="291">
                  <c:v>44630</c:v>
                </c:pt>
                <c:pt idx="292">
                  <c:v>44629</c:v>
                </c:pt>
                <c:pt idx="293">
                  <c:v>44628</c:v>
                </c:pt>
                <c:pt idx="294">
                  <c:v>44627</c:v>
                </c:pt>
                <c:pt idx="295">
                  <c:v>44626</c:v>
                </c:pt>
                <c:pt idx="296">
                  <c:v>44625</c:v>
                </c:pt>
                <c:pt idx="297">
                  <c:v>44624</c:v>
                </c:pt>
                <c:pt idx="298">
                  <c:v>44623</c:v>
                </c:pt>
                <c:pt idx="299">
                  <c:v>44622</c:v>
                </c:pt>
                <c:pt idx="300">
                  <c:v>44621</c:v>
                </c:pt>
                <c:pt idx="301">
                  <c:v>44620</c:v>
                </c:pt>
                <c:pt idx="302">
                  <c:v>44619</c:v>
                </c:pt>
                <c:pt idx="303">
                  <c:v>44618</c:v>
                </c:pt>
                <c:pt idx="304">
                  <c:v>44617</c:v>
                </c:pt>
                <c:pt idx="305">
                  <c:v>44616</c:v>
                </c:pt>
                <c:pt idx="306">
                  <c:v>44615</c:v>
                </c:pt>
                <c:pt idx="307">
                  <c:v>44614</c:v>
                </c:pt>
                <c:pt idx="308">
                  <c:v>44613</c:v>
                </c:pt>
                <c:pt idx="309">
                  <c:v>44612</c:v>
                </c:pt>
                <c:pt idx="310">
                  <c:v>44611</c:v>
                </c:pt>
                <c:pt idx="311">
                  <c:v>44610</c:v>
                </c:pt>
                <c:pt idx="312">
                  <c:v>44609</c:v>
                </c:pt>
                <c:pt idx="313">
                  <c:v>44608</c:v>
                </c:pt>
                <c:pt idx="314">
                  <c:v>44607</c:v>
                </c:pt>
                <c:pt idx="315">
                  <c:v>44606</c:v>
                </c:pt>
                <c:pt idx="316">
                  <c:v>44605</c:v>
                </c:pt>
                <c:pt idx="317">
                  <c:v>44604</c:v>
                </c:pt>
                <c:pt idx="318">
                  <c:v>44603</c:v>
                </c:pt>
                <c:pt idx="319">
                  <c:v>44602</c:v>
                </c:pt>
                <c:pt idx="320">
                  <c:v>44601</c:v>
                </c:pt>
                <c:pt idx="321">
                  <c:v>44600</c:v>
                </c:pt>
                <c:pt idx="322">
                  <c:v>44599</c:v>
                </c:pt>
                <c:pt idx="323">
                  <c:v>44598</c:v>
                </c:pt>
                <c:pt idx="324">
                  <c:v>44597</c:v>
                </c:pt>
                <c:pt idx="325">
                  <c:v>44596</c:v>
                </c:pt>
                <c:pt idx="326">
                  <c:v>44595</c:v>
                </c:pt>
                <c:pt idx="327">
                  <c:v>44594</c:v>
                </c:pt>
                <c:pt idx="328">
                  <c:v>44593</c:v>
                </c:pt>
                <c:pt idx="329">
                  <c:v>44592</c:v>
                </c:pt>
                <c:pt idx="330">
                  <c:v>44591</c:v>
                </c:pt>
                <c:pt idx="331">
                  <c:v>44590</c:v>
                </c:pt>
                <c:pt idx="332">
                  <c:v>44589</c:v>
                </c:pt>
                <c:pt idx="333">
                  <c:v>44588</c:v>
                </c:pt>
                <c:pt idx="334">
                  <c:v>44587</c:v>
                </c:pt>
                <c:pt idx="335">
                  <c:v>44586</c:v>
                </c:pt>
                <c:pt idx="336">
                  <c:v>44585</c:v>
                </c:pt>
                <c:pt idx="337">
                  <c:v>44584</c:v>
                </c:pt>
                <c:pt idx="338">
                  <c:v>44583</c:v>
                </c:pt>
                <c:pt idx="339">
                  <c:v>44582</c:v>
                </c:pt>
                <c:pt idx="340">
                  <c:v>44581</c:v>
                </c:pt>
                <c:pt idx="341">
                  <c:v>44580</c:v>
                </c:pt>
                <c:pt idx="342">
                  <c:v>44579</c:v>
                </c:pt>
                <c:pt idx="343">
                  <c:v>44578</c:v>
                </c:pt>
                <c:pt idx="344">
                  <c:v>44577</c:v>
                </c:pt>
                <c:pt idx="345">
                  <c:v>44576</c:v>
                </c:pt>
                <c:pt idx="346">
                  <c:v>44575</c:v>
                </c:pt>
                <c:pt idx="347">
                  <c:v>44574</c:v>
                </c:pt>
                <c:pt idx="348">
                  <c:v>44573</c:v>
                </c:pt>
                <c:pt idx="349">
                  <c:v>44572</c:v>
                </c:pt>
                <c:pt idx="350">
                  <c:v>44571</c:v>
                </c:pt>
                <c:pt idx="351">
                  <c:v>44570</c:v>
                </c:pt>
                <c:pt idx="352">
                  <c:v>44569</c:v>
                </c:pt>
                <c:pt idx="353">
                  <c:v>44568</c:v>
                </c:pt>
              </c:numCache>
            </c:numRef>
          </c:cat>
          <c:val>
            <c:numRef>
              <c:f>Sheet1!$D$3:$D$356</c:f>
              <c:numCache>
                <c:formatCode>General</c:formatCode>
                <c:ptCount val="354"/>
                <c:pt idx="0">
                  <c:v>1899</c:v>
                </c:pt>
                <c:pt idx="1">
                  <c:v>1973</c:v>
                </c:pt>
                <c:pt idx="2">
                  <c:v>1919</c:v>
                </c:pt>
                <c:pt idx="3">
                  <c:v>1937</c:v>
                </c:pt>
                <c:pt idx="4">
                  <c:v>2012</c:v>
                </c:pt>
                <c:pt idx="5">
                  <c:v>2043</c:v>
                </c:pt>
                <c:pt idx="6">
                  <c:v>1562</c:v>
                </c:pt>
                <c:pt idx="7">
                  <c:v>1911</c:v>
                </c:pt>
                <c:pt idx="8">
                  <c:v>2112</c:v>
                </c:pt>
                <c:pt idx="9">
                  <c:v>2034</c:v>
                </c:pt>
                <c:pt idx="10">
                  <c:v>2036</c:v>
                </c:pt>
                <c:pt idx="11">
                  <c:v>2261</c:v>
                </c:pt>
                <c:pt idx="12">
                  <c:v>2422</c:v>
                </c:pt>
                <c:pt idx="13">
                  <c:v>2108</c:v>
                </c:pt>
                <c:pt idx="14">
                  <c:v>2088</c:v>
                </c:pt>
                <c:pt idx="15">
                  <c:v>2160</c:v>
                </c:pt>
                <c:pt idx="16">
                  <c:v>2127</c:v>
                </c:pt>
                <c:pt idx="17">
                  <c:v>2048</c:v>
                </c:pt>
                <c:pt idx="18">
                  <c:v>2224</c:v>
                </c:pt>
                <c:pt idx="19">
                  <c:v>2150</c:v>
                </c:pt>
                <c:pt idx="20">
                  <c:v>2041</c:v>
                </c:pt>
                <c:pt idx="21">
                  <c:v>2165</c:v>
                </c:pt>
                <c:pt idx="22">
                  <c:v>1863</c:v>
                </c:pt>
                <c:pt idx="23">
                  <c:v>2388</c:v>
                </c:pt>
                <c:pt idx="24">
                  <c:v>2261</c:v>
                </c:pt>
                <c:pt idx="25">
                  <c:v>2200</c:v>
                </c:pt>
                <c:pt idx="26">
                  <c:v>2398</c:v>
                </c:pt>
                <c:pt idx="27">
                  <c:v>2260</c:v>
                </c:pt>
                <c:pt idx="28">
                  <c:v>2343</c:v>
                </c:pt>
                <c:pt idx="29">
                  <c:v>2200</c:v>
                </c:pt>
                <c:pt idx="30">
                  <c:v>2316</c:v>
                </c:pt>
                <c:pt idx="31">
                  <c:v>2484</c:v>
                </c:pt>
                <c:pt idx="32">
                  <c:v>2356</c:v>
                </c:pt>
                <c:pt idx="33">
                  <c:v>2329</c:v>
                </c:pt>
                <c:pt idx="34">
                  <c:v>2725</c:v>
                </c:pt>
                <c:pt idx="35">
                  <c:v>2451</c:v>
                </c:pt>
                <c:pt idx="36">
                  <c:v>2534</c:v>
                </c:pt>
                <c:pt idx="37">
                  <c:v>2382</c:v>
                </c:pt>
                <c:pt idx="38">
                  <c:v>2396</c:v>
                </c:pt>
                <c:pt idx="39">
                  <c:v>2400</c:v>
                </c:pt>
                <c:pt idx="40">
                  <c:v>2899</c:v>
                </c:pt>
                <c:pt idx="41">
                  <c:v>2530</c:v>
                </c:pt>
                <c:pt idx="42">
                  <c:v>2541</c:v>
                </c:pt>
                <c:pt idx="43">
                  <c:v>2650</c:v>
                </c:pt>
                <c:pt idx="44">
                  <c:v>2467</c:v>
                </c:pt>
                <c:pt idx="45">
                  <c:v>2515</c:v>
                </c:pt>
                <c:pt idx="46">
                  <c:v>2356</c:v>
                </c:pt>
                <c:pt idx="47">
                  <c:v>2438</c:v>
                </c:pt>
                <c:pt idx="48">
                  <c:v>2575</c:v>
                </c:pt>
                <c:pt idx="49">
                  <c:v>2678</c:v>
                </c:pt>
                <c:pt idx="50">
                  <c:v>2531</c:v>
                </c:pt>
                <c:pt idx="51">
                  <c:v>2439</c:v>
                </c:pt>
                <c:pt idx="52">
                  <c:v>3013</c:v>
                </c:pt>
                <c:pt idx="53">
                  <c:v>2751</c:v>
                </c:pt>
                <c:pt idx="54">
                  <c:v>2565</c:v>
                </c:pt>
                <c:pt idx="55">
                  <c:v>2819</c:v>
                </c:pt>
                <c:pt idx="56">
                  <c:v>2640</c:v>
                </c:pt>
                <c:pt idx="57">
                  <c:v>3667</c:v>
                </c:pt>
                <c:pt idx="58">
                  <c:v>2572</c:v>
                </c:pt>
                <c:pt idx="59">
                  <c:v>2496</c:v>
                </c:pt>
                <c:pt idx="60">
                  <c:v>2536</c:v>
                </c:pt>
                <c:pt idx="61">
                  <c:v>2636</c:v>
                </c:pt>
                <c:pt idx="62">
                  <c:v>2615</c:v>
                </c:pt>
                <c:pt idx="63">
                  <c:v>2904</c:v>
                </c:pt>
                <c:pt idx="64">
                  <c:v>2817</c:v>
                </c:pt>
                <c:pt idx="65">
                  <c:v>2768</c:v>
                </c:pt>
                <c:pt idx="66">
                  <c:v>3021</c:v>
                </c:pt>
                <c:pt idx="67">
                  <c:v>2810</c:v>
                </c:pt>
                <c:pt idx="68">
                  <c:v>2794</c:v>
                </c:pt>
                <c:pt idx="69">
                  <c:v>2769</c:v>
                </c:pt>
                <c:pt idx="70">
                  <c:v>2794</c:v>
                </c:pt>
                <c:pt idx="71">
                  <c:v>2805</c:v>
                </c:pt>
                <c:pt idx="72">
                  <c:v>2965</c:v>
                </c:pt>
                <c:pt idx="73">
                  <c:v>2854</c:v>
                </c:pt>
                <c:pt idx="74">
                  <c:v>3123</c:v>
                </c:pt>
                <c:pt idx="75">
                  <c:v>2752</c:v>
                </c:pt>
                <c:pt idx="76">
                  <c:v>2677</c:v>
                </c:pt>
                <c:pt idx="77">
                  <c:v>2947</c:v>
                </c:pt>
                <c:pt idx="78">
                  <c:v>2752</c:v>
                </c:pt>
                <c:pt idx="79">
                  <c:v>2654</c:v>
                </c:pt>
                <c:pt idx="80">
                  <c:v>2668</c:v>
                </c:pt>
                <c:pt idx="81">
                  <c:v>2642</c:v>
                </c:pt>
                <c:pt idx="82">
                  <c:v>2840</c:v>
                </c:pt>
                <c:pt idx="83">
                  <c:v>2987</c:v>
                </c:pt>
                <c:pt idx="84">
                  <c:v>3060</c:v>
                </c:pt>
                <c:pt idx="85">
                  <c:v>2969</c:v>
                </c:pt>
                <c:pt idx="86">
                  <c:v>2775</c:v>
                </c:pt>
                <c:pt idx="87">
                  <c:v>2696</c:v>
                </c:pt>
                <c:pt idx="88">
                  <c:v>2859</c:v>
                </c:pt>
                <c:pt idx="89">
                  <c:v>2829</c:v>
                </c:pt>
                <c:pt idx="90">
                  <c:v>3007</c:v>
                </c:pt>
                <c:pt idx="91">
                  <c:v>2888</c:v>
                </c:pt>
                <c:pt idx="92">
                  <c:v>2884</c:v>
                </c:pt>
                <c:pt idx="93">
                  <c:v>2677</c:v>
                </c:pt>
                <c:pt idx="94">
                  <c:v>3077</c:v>
                </c:pt>
                <c:pt idx="95">
                  <c:v>2893</c:v>
                </c:pt>
                <c:pt idx="96">
                  <c:v>3119</c:v>
                </c:pt>
                <c:pt idx="97">
                  <c:v>2900</c:v>
                </c:pt>
                <c:pt idx="98">
                  <c:v>2843</c:v>
                </c:pt>
                <c:pt idx="99">
                  <c:v>3430</c:v>
                </c:pt>
                <c:pt idx="100">
                  <c:v>3038</c:v>
                </c:pt>
                <c:pt idx="101">
                  <c:v>3073</c:v>
                </c:pt>
                <c:pt idx="102">
                  <c:v>4130</c:v>
                </c:pt>
                <c:pt idx="103">
                  <c:v>3011</c:v>
                </c:pt>
                <c:pt idx="104">
                  <c:v>2938</c:v>
                </c:pt>
                <c:pt idx="105">
                  <c:v>2706</c:v>
                </c:pt>
                <c:pt idx="106">
                  <c:v>2883</c:v>
                </c:pt>
                <c:pt idx="107">
                  <c:v>2675</c:v>
                </c:pt>
                <c:pt idx="108">
                  <c:v>2777</c:v>
                </c:pt>
                <c:pt idx="109">
                  <c:v>2909</c:v>
                </c:pt>
                <c:pt idx="110">
                  <c:v>3001</c:v>
                </c:pt>
                <c:pt idx="111">
                  <c:v>2873</c:v>
                </c:pt>
                <c:pt idx="112">
                  <c:v>3022</c:v>
                </c:pt>
                <c:pt idx="113">
                  <c:v>2970</c:v>
                </c:pt>
                <c:pt idx="114">
                  <c:v>2889</c:v>
                </c:pt>
                <c:pt idx="115">
                  <c:v>2877</c:v>
                </c:pt>
                <c:pt idx="116">
                  <c:v>3149</c:v>
                </c:pt>
                <c:pt idx="117">
                  <c:v>2928</c:v>
                </c:pt>
                <c:pt idx="118">
                  <c:v>3166</c:v>
                </c:pt>
                <c:pt idx="119">
                  <c:v>3009</c:v>
                </c:pt>
                <c:pt idx="120">
                  <c:v>3072</c:v>
                </c:pt>
                <c:pt idx="121">
                  <c:v>2866</c:v>
                </c:pt>
                <c:pt idx="122">
                  <c:v>2784</c:v>
                </c:pt>
                <c:pt idx="123">
                  <c:v>3046</c:v>
                </c:pt>
                <c:pt idx="124">
                  <c:v>3175</c:v>
                </c:pt>
                <c:pt idx="125">
                  <c:v>2927</c:v>
                </c:pt>
                <c:pt idx="126">
                  <c:v>2933</c:v>
                </c:pt>
                <c:pt idx="127">
                  <c:v>3123</c:v>
                </c:pt>
                <c:pt idx="128">
                  <c:v>3186</c:v>
                </c:pt>
                <c:pt idx="129">
                  <c:v>3249</c:v>
                </c:pt>
                <c:pt idx="130">
                  <c:v>2987</c:v>
                </c:pt>
                <c:pt idx="131">
                  <c:v>3172</c:v>
                </c:pt>
                <c:pt idx="132">
                  <c:v>3173</c:v>
                </c:pt>
                <c:pt idx="133">
                  <c:v>3087</c:v>
                </c:pt>
                <c:pt idx="134">
                  <c:v>3180</c:v>
                </c:pt>
                <c:pt idx="135">
                  <c:v>2968</c:v>
                </c:pt>
                <c:pt idx="136">
                  <c:v>3185</c:v>
                </c:pt>
                <c:pt idx="137">
                  <c:v>3076</c:v>
                </c:pt>
                <c:pt idx="138">
                  <c:v>3243</c:v>
                </c:pt>
                <c:pt idx="139">
                  <c:v>3312</c:v>
                </c:pt>
                <c:pt idx="140">
                  <c:v>3019</c:v>
                </c:pt>
                <c:pt idx="141">
                  <c:v>3187</c:v>
                </c:pt>
                <c:pt idx="142">
                  <c:v>3190</c:v>
                </c:pt>
                <c:pt idx="143">
                  <c:v>3395</c:v>
                </c:pt>
                <c:pt idx="144">
                  <c:v>3428</c:v>
                </c:pt>
                <c:pt idx="145">
                  <c:v>3336</c:v>
                </c:pt>
                <c:pt idx="146">
                  <c:v>3327</c:v>
                </c:pt>
                <c:pt idx="147">
                  <c:v>3380</c:v>
                </c:pt>
                <c:pt idx="148">
                  <c:v>3303</c:v>
                </c:pt>
                <c:pt idx="149">
                  <c:v>3369</c:v>
                </c:pt>
                <c:pt idx="150">
                  <c:v>3171</c:v>
                </c:pt>
                <c:pt idx="151">
                  <c:v>3213</c:v>
                </c:pt>
                <c:pt idx="152">
                  <c:v>3490</c:v>
                </c:pt>
                <c:pt idx="153">
                  <c:v>3285</c:v>
                </c:pt>
                <c:pt idx="154">
                  <c:v>3507</c:v>
                </c:pt>
                <c:pt idx="155">
                  <c:v>3339</c:v>
                </c:pt>
                <c:pt idx="156">
                  <c:v>3401</c:v>
                </c:pt>
                <c:pt idx="157">
                  <c:v>3111</c:v>
                </c:pt>
                <c:pt idx="158">
                  <c:v>3665</c:v>
                </c:pt>
                <c:pt idx="159">
                  <c:v>3367</c:v>
                </c:pt>
                <c:pt idx="160">
                  <c:v>3685</c:v>
                </c:pt>
                <c:pt idx="161">
                  <c:v>3358</c:v>
                </c:pt>
                <c:pt idx="162">
                  <c:v>3548</c:v>
                </c:pt>
                <c:pt idx="163">
                  <c:v>3345</c:v>
                </c:pt>
                <c:pt idx="164">
                  <c:v>3280</c:v>
                </c:pt>
                <c:pt idx="165">
                  <c:v>3353</c:v>
                </c:pt>
                <c:pt idx="166">
                  <c:v>3388</c:v>
                </c:pt>
                <c:pt idx="167">
                  <c:v>3727</c:v>
                </c:pt>
                <c:pt idx="168">
                  <c:v>3870</c:v>
                </c:pt>
                <c:pt idx="169">
                  <c:v>3430</c:v>
                </c:pt>
                <c:pt idx="170">
                  <c:v>3494</c:v>
                </c:pt>
                <c:pt idx="171">
                  <c:v>3933</c:v>
                </c:pt>
                <c:pt idx="172">
                  <c:v>3484</c:v>
                </c:pt>
                <c:pt idx="173">
                  <c:v>3671</c:v>
                </c:pt>
                <c:pt idx="174">
                  <c:v>4049</c:v>
                </c:pt>
                <c:pt idx="175">
                  <c:v>3604</c:v>
                </c:pt>
                <c:pt idx="176">
                  <c:v>3591</c:v>
                </c:pt>
                <c:pt idx="177">
                  <c:v>3461</c:v>
                </c:pt>
                <c:pt idx="178">
                  <c:v>3515</c:v>
                </c:pt>
                <c:pt idx="179">
                  <c:v>3792</c:v>
                </c:pt>
                <c:pt idx="180">
                  <c:v>3758</c:v>
                </c:pt>
                <c:pt idx="181">
                  <c:v>3957</c:v>
                </c:pt>
                <c:pt idx="182">
                  <c:v>3844</c:v>
                </c:pt>
                <c:pt idx="183">
                  <c:v>3848</c:v>
                </c:pt>
                <c:pt idx="184">
                  <c:v>3954</c:v>
                </c:pt>
                <c:pt idx="185">
                  <c:v>3670</c:v>
                </c:pt>
                <c:pt idx="186">
                  <c:v>3991</c:v>
                </c:pt>
                <c:pt idx="187">
                  <c:v>4118</c:v>
                </c:pt>
                <c:pt idx="188">
                  <c:v>3861</c:v>
                </c:pt>
                <c:pt idx="189">
                  <c:v>4194</c:v>
                </c:pt>
                <c:pt idx="190">
                  <c:v>3950</c:v>
                </c:pt>
                <c:pt idx="191">
                  <c:v>4399</c:v>
                </c:pt>
                <c:pt idx="192">
                  <c:v>4101</c:v>
                </c:pt>
                <c:pt idx="193">
                  <c:v>4251</c:v>
                </c:pt>
                <c:pt idx="194">
                  <c:v>4112</c:v>
                </c:pt>
                <c:pt idx="195">
                  <c:v>4391</c:v>
                </c:pt>
                <c:pt idx="196">
                  <c:v>4762</c:v>
                </c:pt>
                <c:pt idx="197">
                  <c:v>4142</c:v>
                </c:pt>
                <c:pt idx="198">
                  <c:v>4323</c:v>
                </c:pt>
                <c:pt idx="199">
                  <c:v>4087</c:v>
                </c:pt>
                <c:pt idx="200">
                  <c:v>4324</c:v>
                </c:pt>
                <c:pt idx="201">
                  <c:v>4665</c:v>
                </c:pt>
                <c:pt idx="202">
                  <c:v>4607</c:v>
                </c:pt>
                <c:pt idx="203">
                  <c:v>4440</c:v>
                </c:pt>
                <c:pt idx="204">
                  <c:v>4548</c:v>
                </c:pt>
                <c:pt idx="205">
                  <c:v>4329</c:v>
                </c:pt>
                <c:pt idx="206">
                  <c:v>4432</c:v>
                </c:pt>
                <c:pt idx="207">
                  <c:v>4957</c:v>
                </c:pt>
                <c:pt idx="208">
                  <c:v>4770</c:v>
                </c:pt>
                <c:pt idx="209">
                  <c:v>4797</c:v>
                </c:pt>
                <c:pt idx="210">
                  <c:v>4802</c:v>
                </c:pt>
                <c:pt idx="211">
                  <c:v>4741</c:v>
                </c:pt>
                <c:pt idx="212">
                  <c:v>4435</c:v>
                </c:pt>
                <c:pt idx="213">
                  <c:v>4562</c:v>
                </c:pt>
                <c:pt idx="214">
                  <c:v>4842</c:v>
                </c:pt>
                <c:pt idx="215">
                  <c:v>4733</c:v>
                </c:pt>
                <c:pt idx="216">
                  <c:v>4835</c:v>
                </c:pt>
                <c:pt idx="217">
                  <c:v>4809</c:v>
                </c:pt>
                <c:pt idx="218">
                  <c:v>4906</c:v>
                </c:pt>
                <c:pt idx="219">
                  <c:v>4928</c:v>
                </c:pt>
                <c:pt idx="220">
                  <c:v>4973</c:v>
                </c:pt>
                <c:pt idx="221">
                  <c:v>5238</c:v>
                </c:pt>
                <c:pt idx="222">
                  <c:v>5162</c:v>
                </c:pt>
                <c:pt idx="223">
                  <c:v>5544</c:v>
                </c:pt>
                <c:pt idx="224">
                  <c:v>5142</c:v>
                </c:pt>
                <c:pt idx="225">
                  <c:v>5179</c:v>
                </c:pt>
                <c:pt idx="226">
                  <c:v>4963</c:v>
                </c:pt>
                <c:pt idx="227">
                  <c:v>5290</c:v>
                </c:pt>
                <c:pt idx="228">
                  <c:v>5522</c:v>
                </c:pt>
                <c:pt idx="229">
                  <c:v>5419</c:v>
                </c:pt>
                <c:pt idx="230">
                  <c:v>5688</c:v>
                </c:pt>
                <c:pt idx="231">
                  <c:v>5489</c:v>
                </c:pt>
                <c:pt idx="232">
                  <c:v>6146</c:v>
                </c:pt>
                <c:pt idx="233">
                  <c:v>5256</c:v>
                </c:pt>
                <c:pt idx="234">
                  <c:v>5233</c:v>
                </c:pt>
                <c:pt idx="235">
                  <c:v>5482</c:v>
                </c:pt>
                <c:pt idx="236">
                  <c:v>6313</c:v>
                </c:pt>
                <c:pt idx="237">
                  <c:v>7243</c:v>
                </c:pt>
                <c:pt idx="238">
                  <c:v>5941</c:v>
                </c:pt>
                <c:pt idx="239">
                  <c:v>6530</c:v>
                </c:pt>
                <c:pt idx="240">
                  <c:v>5699</c:v>
                </c:pt>
                <c:pt idx="241">
                  <c:v>5749</c:v>
                </c:pt>
                <c:pt idx="242">
                  <c:v>6315</c:v>
                </c:pt>
                <c:pt idx="243">
                  <c:v>6564</c:v>
                </c:pt>
                <c:pt idx="244">
                  <c:v>6830</c:v>
                </c:pt>
                <c:pt idx="245">
                  <c:v>6549</c:v>
                </c:pt>
                <c:pt idx="246">
                  <c:v>6743</c:v>
                </c:pt>
                <c:pt idx="247">
                  <c:v>6482</c:v>
                </c:pt>
                <c:pt idx="248">
                  <c:v>7731</c:v>
                </c:pt>
                <c:pt idx="249">
                  <c:v>6960</c:v>
                </c:pt>
                <c:pt idx="250">
                  <c:v>6796</c:v>
                </c:pt>
                <c:pt idx="251">
                  <c:v>8198</c:v>
                </c:pt>
                <c:pt idx="252">
                  <c:v>7341</c:v>
                </c:pt>
                <c:pt idx="253">
                  <c:v>7008</c:v>
                </c:pt>
                <c:pt idx="254">
                  <c:v>7035</c:v>
                </c:pt>
                <c:pt idx="255">
                  <c:v>8522</c:v>
                </c:pt>
                <c:pt idx="256">
                  <c:v>7356</c:v>
                </c:pt>
                <c:pt idx="257">
                  <c:v>7835</c:v>
                </c:pt>
                <c:pt idx="258">
                  <c:v>7275</c:v>
                </c:pt>
                <c:pt idx="259">
                  <c:v>7236</c:v>
                </c:pt>
                <c:pt idx="260">
                  <c:v>7894</c:v>
                </c:pt>
                <c:pt idx="261">
                  <c:v>8537</c:v>
                </c:pt>
                <c:pt idx="262">
                  <c:v>9010</c:v>
                </c:pt>
                <c:pt idx="263">
                  <c:v>7575</c:v>
                </c:pt>
                <c:pt idx="264">
                  <c:v>7560</c:v>
                </c:pt>
                <c:pt idx="265">
                  <c:v>7702</c:v>
                </c:pt>
                <c:pt idx="266">
                  <c:v>7943</c:v>
                </c:pt>
                <c:pt idx="267">
                  <c:v>7931</c:v>
                </c:pt>
                <c:pt idx="268">
                  <c:v>9315</c:v>
                </c:pt>
                <c:pt idx="269">
                  <c:v>8913</c:v>
                </c:pt>
                <c:pt idx="270">
                  <c:v>8469</c:v>
                </c:pt>
                <c:pt idx="271">
                  <c:v>9318</c:v>
                </c:pt>
                <c:pt idx="272">
                  <c:v>8494</c:v>
                </c:pt>
                <c:pt idx="273">
                  <c:v>10613</c:v>
                </c:pt>
                <c:pt idx="274">
                  <c:v>9935</c:v>
                </c:pt>
                <c:pt idx="275">
                  <c:v>9376</c:v>
                </c:pt>
                <c:pt idx="276">
                  <c:v>8562</c:v>
                </c:pt>
                <c:pt idx="277">
                  <c:v>9318</c:v>
                </c:pt>
                <c:pt idx="278">
                  <c:v>8555</c:v>
                </c:pt>
                <c:pt idx="279">
                  <c:v>8807</c:v>
                </c:pt>
                <c:pt idx="280">
                  <c:v>9200</c:v>
                </c:pt>
                <c:pt idx="281">
                  <c:v>8417</c:v>
                </c:pt>
                <c:pt idx="282">
                  <c:v>8515</c:v>
                </c:pt>
                <c:pt idx="283">
                  <c:v>9304</c:v>
                </c:pt>
                <c:pt idx="284">
                  <c:v>8847</c:v>
                </c:pt>
                <c:pt idx="285">
                  <c:v>11234</c:v>
                </c:pt>
                <c:pt idx="286">
                  <c:v>10024</c:v>
                </c:pt>
                <c:pt idx="287">
                  <c:v>9373</c:v>
                </c:pt>
                <c:pt idx="288">
                  <c:v>8937</c:v>
                </c:pt>
                <c:pt idx="289">
                  <c:v>9353</c:v>
                </c:pt>
                <c:pt idx="290">
                  <c:v>12400</c:v>
                </c:pt>
                <c:pt idx="291">
                  <c:v>9960</c:v>
                </c:pt>
                <c:pt idx="292">
                  <c:v>9435</c:v>
                </c:pt>
                <c:pt idx="293">
                  <c:v>9767</c:v>
                </c:pt>
                <c:pt idx="294">
                  <c:v>9823</c:v>
                </c:pt>
                <c:pt idx="295">
                  <c:v>9911</c:v>
                </c:pt>
                <c:pt idx="296">
                  <c:v>10405</c:v>
                </c:pt>
                <c:pt idx="297">
                  <c:v>9396</c:v>
                </c:pt>
                <c:pt idx="298">
                  <c:v>10465</c:v>
                </c:pt>
                <c:pt idx="299">
                  <c:v>10813</c:v>
                </c:pt>
                <c:pt idx="300">
                  <c:v>10577</c:v>
                </c:pt>
                <c:pt idx="301">
                  <c:v>10521</c:v>
                </c:pt>
                <c:pt idx="302">
                  <c:v>10438</c:v>
                </c:pt>
                <c:pt idx="303">
                  <c:v>10087</c:v>
                </c:pt>
                <c:pt idx="304">
                  <c:v>11687</c:v>
                </c:pt>
                <c:pt idx="305">
                  <c:v>10405</c:v>
                </c:pt>
                <c:pt idx="306">
                  <c:v>11411</c:v>
                </c:pt>
                <c:pt idx="307">
                  <c:v>11814</c:v>
                </c:pt>
                <c:pt idx="308">
                  <c:v>10887</c:v>
                </c:pt>
                <c:pt idx="309">
                  <c:v>11094</c:v>
                </c:pt>
                <c:pt idx="310">
                  <c:v>11241</c:v>
                </c:pt>
                <c:pt idx="311">
                  <c:v>10220</c:v>
                </c:pt>
                <c:pt idx="312">
                  <c:v>12767</c:v>
                </c:pt>
                <c:pt idx="313">
                  <c:v>10740</c:v>
                </c:pt>
                <c:pt idx="314">
                  <c:v>10343</c:v>
                </c:pt>
                <c:pt idx="315">
                  <c:v>10343</c:v>
                </c:pt>
                <c:pt idx="316">
                  <c:v>9826</c:v>
                </c:pt>
                <c:pt idx="317">
                  <c:v>9310</c:v>
                </c:pt>
                <c:pt idx="318">
                  <c:v>10631</c:v>
                </c:pt>
                <c:pt idx="319">
                  <c:v>13480</c:v>
                </c:pt>
                <c:pt idx="320">
                  <c:v>13846</c:v>
                </c:pt>
                <c:pt idx="321">
                  <c:v>15369</c:v>
                </c:pt>
                <c:pt idx="322">
                  <c:v>13340</c:v>
                </c:pt>
                <c:pt idx="323">
                  <c:v>13716</c:v>
                </c:pt>
                <c:pt idx="324">
                  <c:v>13708</c:v>
                </c:pt>
                <c:pt idx="325">
                  <c:v>14813</c:v>
                </c:pt>
                <c:pt idx="326">
                  <c:v>14609</c:v>
                </c:pt>
                <c:pt idx="327">
                  <c:v>14205</c:v>
                </c:pt>
                <c:pt idx="328">
                  <c:v>13606</c:v>
                </c:pt>
                <c:pt idx="329">
                  <c:v>13347</c:v>
                </c:pt>
                <c:pt idx="330">
                  <c:v>11524</c:v>
                </c:pt>
                <c:pt idx="331">
                  <c:v>11592</c:v>
                </c:pt>
                <c:pt idx="332">
                  <c:v>11148</c:v>
                </c:pt>
                <c:pt idx="333">
                  <c:v>11451</c:v>
                </c:pt>
                <c:pt idx="334">
                  <c:v>10163</c:v>
                </c:pt>
                <c:pt idx="335">
                  <c:v>8708</c:v>
                </c:pt>
                <c:pt idx="336">
                  <c:v>8317</c:v>
                </c:pt>
                <c:pt idx="337">
                  <c:v>7630</c:v>
                </c:pt>
                <c:pt idx="338">
                  <c:v>6850</c:v>
                </c:pt>
                <c:pt idx="339">
                  <c:v>7409</c:v>
                </c:pt>
                <c:pt idx="340">
                  <c:v>6589</c:v>
                </c:pt>
                <c:pt idx="341">
                  <c:v>7094</c:v>
                </c:pt>
                <c:pt idx="342">
                  <c:v>6206</c:v>
                </c:pt>
                <c:pt idx="343">
                  <c:v>5640</c:v>
                </c:pt>
                <c:pt idx="344">
                  <c:v>4955</c:v>
                </c:pt>
                <c:pt idx="345">
                  <c:v>4655</c:v>
                </c:pt>
                <c:pt idx="346">
                  <c:v>3985</c:v>
                </c:pt>
                <c:pt idx="347">
                  <c:v>3345</c:v>
                </c:pt>
                <c:pt idx="348">
                  <c:v>3073</c:v>
                </c:pt>
                <c:pt idx="349">
                  <c:v>3017</c:v>
                </c:pt>
                <c:pt idx="350">
                  <c:v>2242</c:v>
                </c:pt>
                <c:pt idx="351">
                  <c:v>1913</c:v>
                </c:pt>
                <c:pt idx="352">
                  <c:v>1763</c:v>
                </c:pt>
                <c:pt idx="353">
                  <c:v>1362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9EC-4357-A368-EFFA162DE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0614832"/>
        <c:axId val="664047280"/>
      </c:lineChart>
      <c:dateAx>
        <c:axId val="777668416"/>
        <c:scaling>
          <c:orientation val="minMax"/>
        </c:scaling>
        <c:delete val="0"/>
        <c:axPos val="b"/>
        <c:numFmt formatCode="yyyy/m/d" sourceLinked="1"/>
        <c:majorTickMark val="cross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046784"/>
        <c:crosses val="autoZero"/>
        <c:auto val="1"/>
        <c:lblOffset val="100"/>
        <c:baseTimeUnit val="days"/>
      </c:dateAx>
      <c:valAx>
        <c:axId val="664046784"/>
        <c:scaling>
          <c:orientation val="minMax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7668416"/>
        <c:crosses val="autoZero"/>
        <c:crossBetween val="midCat"/>
        <c:majorUnit val="80000"/>
      </c:valAx>
      <c:dateAx>
        <c:axId val="670614832"/>
        <c:scaling>
          <c:orientation val="minMax"/>
        </c:scaling>
        <c:delete val="1"/>
        <c:axPos val="b"/>
        <c:numFmt formatCode="yyyy/m/d" sourceLinked="1"/>
        <c:majorTickMark val="out"/>
        <c:minorTickMark val="none"/>
        <c:tickLblPos val="nextTo"/>
        <c:crossAx val="664047280"/>
        <c:crosses val="autoZero"/>
        <c:auto val="1"/>
        <c:lblOffset val="100"/>
        <c:baseTimeUnit val="days"/>
      </c:dateAx>
      <c:valAx>
        <c:axId val="664047280"/>
        <c:scaling>
          <c:orientation val="minMax"/>
        </c:scaling>
        <c:delete val="0"/>
        <c:axPos val="r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0614832"/>
        <c:crosses val="max"/>
        <c:crossBetween val="between"/>
        <c:majorUnit val="4000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ayout>
        <c:manualLayout>
          <c:xMode val="edge"/>
          <c:yMode val="edge"/>
          <c:x val="0.56803345297992103"/>
          <c:y val="0.102474540682415"/>
          <c:w val="0.29533246881124298"/>
          <c:h val="0.1976267884280759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1 try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Sheet1!$F$2:$F$481</c:f>
              <c:numCache>
                <c:formatCode>General</c:formatCode>
                <c:ptCount val="48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1</c:v>
                </c:pt>
                <c:pt idx="26">
                  <c:v>3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0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2</c:v>
                </c:pt>
                <c:pt idx="74">
                  <c:v>0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1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2</c:v>
                </c:pt>
                <c:pt idx="93">
                  <c:v>1</c:v>
                </c:pt>
                <c:pt idx="94">
                  <c:v>0</c:v>
                </c:pt>
                <c:pt idx="95">
                  <c:v>1</c:v>
                </c:pt>
                <c:pt idx="96">
                  <c:v>1</c:v>
                </c:pt>
                <c:pt idx="97">
                  <c:v>0</c:v>
                </c:pt>
                <c:pt idx="98">
                  <c:v>1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0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2</c:v>
                </c:pt>
                <c:pt idx="113">
                  <c:v>0</c:v>
                </c:pt>
                <c:pt idx="114">
                  <c:v>0</c:v>
                </c:pt>
                <c:pt idx="115">
                  <c:v>1</c:v>
                </c:pt>
                <c:pt idx="116">
                  <c:v>1</c:v>
                </c:pt>
                <c:pt idx="117">
                  <c:v>2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1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</c:v>
                </c:pt>
                <c:pt idx="157">
                  <c:v>0</c:v>
                </c:pt>
                <c:pt idx="158">
                  <c:v>2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0</c:v>
                </c:pt>
                <c:pt idx="185">
                  <c:v>0</c:v>
                </c:pt>
                <c:pt idx="186">
                  <c:v>1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2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1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0</c:v>
                </c:pt>
                <c:pt idx="210">
                  <c:v>0</c:v>
                </c:pt>
                <c:pt idx="211">
                  <c:v>3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</c:v>
                </c:pt>
                <c:pt idx="223">
                  <c:v>0</c:v>
                </c:pt>
                <c:pt idx="224">
                  <c:v>0</c:v>
                </c:pt>
                <c:pt idx="225">
                  <c:v>1</c:v>
                </c:pt>
                <c:pt idx="226">
                  <c:v>1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1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1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1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1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1</c:v>
                </c:pt>
                <c:pt idx="259">
                  <c:v>0</c:v>
                </c:pt>
                <c:pt idx="260">
                  <c:v>1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1</c:v>
                </c:pt>
                <c:pt idx="270">
                  <c:v>0</c:v>
                </c:pt>
                <c:pt idx="271">
                  <c:v>0</c:v>
                </c:pt>
                <c:pt idx="272">
                  <c:v>1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1</c:v>
                </c:pt>
                <c:pt idx="283">
                  <c:v>1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1</c:v>
                </c:pt>
                <c:pt idx="301">
                  <c:v>0</c:v>
                </c:pt>
                <c:pt idx="302">
                  <c:v>2</c:v>
                </c:pt>
                <c:pt idx="303">
                  <c:v>2</c:v>
                </c:pt>
                <c:pt idx="304">
                  <c:v>0</c:v>
                </c:pt>
                <c:pt idx="305">
                  <c:v>0</c:v>
                </c:pt>
                <c:pt idx="306">
                  <c:v>1</c:v>
                </c:pt>
                <c:pt idx="307">
                  <c:v>1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1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1</c:v>
                </c:pt>
                <c:pt idx="318">
                  <c:v>0</c:v>
                </c:pt>
                <c:pt idx="319">
                  <c:v>1</c:v>
                </c:pt>
                <c:pt idx="320">
                  <c:v>1</c:v>
                </c:pt>
                <c:pt idx="321">
                  <c:v>2</c:v>
                </c:pt>
                <c:pt idx="322">
                  <c:v>0</c:v>
                </c:pt>
                <c:pt idx="323">
                  <c:v>1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2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1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2</c:v>
                </c:pt>
                <c:pt idx="347">
                  <c:v>1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2</c:v>
                </c:pt>
                <c:pt idx="352">
                  <c:v>1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DA-4447-A2D1-C53EC88A7AC7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2 tries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Sheet1!$G$2:$G$481</c:f>
              <c:numCache>
                <c:formatCode>General</c:formatCode>
                <c:ptCount val="480"/>
                <c:pt idx="0">
                  <c:v>3</c:v>
                </c:pt>
                <c:pt idx="1">
                  <c:v>5</c:v>
                </c:pt>
                <c:pt idx="2">
                  <c:v>3</c:v>
                </c:pt>
                <c:pt idx="3">
                  <c:v>4</c:v>
                </c:pt>
                <c:pt idx="4">
                  <c:v>9</c:v>
                </c:pt>
                <c:pt idx="5">
                  <c:v>4</c:v>
                </c:pt>
                <c:pt idx="6">
                  <c:v>2</c:v>
                </c:pt>
                <c:pt idx="7">
                  <c:v>4</c:v>
                </c:pt>
                <c:pt idx="8">
                  <c:v>9</c:v>
                </c:pt>
                <c:pt idx="9">
                  <c:v>9</c:v>
                </c:pt>
                <c:pt idx="10">
                  <c:v>8</c:v>
                </c:pt>
                <c:pt idx="11">
                  <c:v>2</c:v>
                </c:pt>
                <c:pt idx="12">
                  <c:v>16</c:v>
                </c:pt>
                <c:pt idx="13">
                  <c:v>8</c:v>
                </c:pt>
                <c:pt idx="14">
                  <c:v>8</c:v>
                </c:pt>
                <c:pt idx="15">
                  <c:v>3</c:v>
                </c:pt>
                <c:pt idx="16">
                  <c:v>5</c:v>
                </c:pt>
                <c:pt idx="17">
                  <c:v>1</c:v>
                </c:pt>
                <c:pt idx="18">
                  <c:v>6</c:v>
                </c:pt>
                <c:pt idx="19">
                  <c:v>4</c:v>
                </c:pt>
                <c:pt idx="20">
                  <c:v>9</c:v>
                </c:pt>
                <c:pt idx="21">
                  <c:v>4</c:v>
                </c:pt>
                <c:pt idx="22">
                  <c:v>7</c:v>
                </c:pt>
                <c:pt idx="23">
                  <c:v>2</c:v>
                </c:pt>
                <c:pt idx="24">
                  <c:v>10</c:v>
                </c:pt>
                <c:pt idx="25">
                  <c:v>13</c:v>
                </c:pt>
                <c:pt idx="26">
                  <c:v>13</c:v>
                </c:pt>
                <c:pt idx="27">
                  <c:v>7</c:v>
                </c:pt>
                <c:pt idx="28">
                  <c:v>10</c:v>
                </c:pt>
                <c:pt idx="29">
                  <c:v>4</c:v>
                </c:pt>
                <c:pt idx="30">
                  <c:v>3</c:v>
                </c:pt>
                <c:pt idx="31">
                  <c:v>3</c:v>
                </c:pt>
                <c:pt idx="32">
                  <c:v>10</c:v>
                </c:pt>
                <c:pt idx="33">
                  <c:v>5</c:v>
                </c:pt>
                <c:pt idx="34">
                  <c:v>8</c:v>
                </c:pt>
                <c:pt idx="35">
                  <c:v>4</c:v>
                </c:pt>
                <c:pt idx="36">
                  <c:v>7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4</c:v>
                </c:pt>
                <c:pt idx="41">
                  <c:v>6</c:v>
                </c:pt>
                <c:pt idx="42">
                  <c:v>3</c:v>
                </c:pt>
                <c:pt idx="43">
                  <c:v>1</c:v>
                </c:pt>
                <c:pt idx="44">
                  <c:v>4</c:v>
                </c:pt>
                <c:pt idx="45">
                  <c:v>9</c:v>
                </c:pt>
                <c:pt idx="46">
                  <c:v>14</c:v>
                </c:pt>
                <c:pt idx="47">
                  <c:v>5</c:v>
                </c:pt>
                <c:pt idx="48">
                  <c:v>6</c:v>
                </c:pt>
                <c:pt idx="49">
                  <c:v>2</c:v>
                </c:pt>
                <c:pt idx="50">
                  <c:v>5</c:v>
                </c:pt>
                <c:pt idx="51">
                  <c:v>9</c:v>
                </c:pt>
                <c:pt idx="52">
                  <c:v>8</c:v>
                </c:pt>
                <c:pt idx="53">
                  <c:v>2</c:v>
                </c:pt>
                <c:pt idx="54">
                  <c:v>7</c:v>
                </c:pt>
                <c:pt idx="55">
                  <c:v>8</c:v>
                </c:pt>
                <c:pt idx="56">
                  <c:v>5</c:v>
                </c:pt>
                <c:pt idx="57">
                  <c:v>9</c:v>
                </c:pt>
                <c:pt idx="58">
                  <c:v>8</c:v>
                </c:pt>
                <c:pt idx="59">
                  <c:v>9</c:v>
                </c:pt>
                <c:pt idx="60">
                  <c:v>5</c:v>
                </c:pt>
                <c:pt idx="61">
                  <c:v>5</c:v>
                </c:pt>
                <c:pt idx="62">
                  <c:v>8</c:v>
                </c:pt>
                <c:pt idx="63">
                  <c:v>6</c:v>
                </c:pt>
                <c:pt idx="64">
                  <c:v>7</c:v>
                </c:pt>
                <c:pt idx="65">
                  <c:v>4</c:v>
                </c:pt>
                <c:pt idx="66">
                  <c:v>5</c:v>
                </c:pt>
                <c:pt idx="67">
                  <c:v>16</c:v>
                </c:pt>
                <c:pt idx="68">
                  <c:v>7</c:v>
                </c:pt>
                <c:pt idx="69">
                  <c:v>5</c:v>
                </c:pt>
                <c:pt idx="70">
                  <c:v>8</c:v>
                </c:pt>
                <c:pt idx="71">
                  <c:v>5</c:v>
                </c:pt>
                <c:pt idx="72">
                  <c:v>4</c:v>
                </c:pt>
                <c:pt idx="73">
                  <c:v>14</c:v>
                </c:pt>
                <c:pt idx="74">
                  <c:v>2</c:v>
                </c:pt>
                <c:pt idx="75">
                  <c:v>4</c:v>
                </c:pt>
                <c:pt idx="76">
                  <c:v>14</c:v>
                </c:pt>
                <c:pt idx="77">
                  <c:v>5</c:v>
                </c:pt>
                <c:pt idx="78">
                  <c:v>2</c:v>
                </c:pt>
                <c:pt idx="79">
                  <c:v>2</c:v>
                </c:pt>
                <c:pt idx="80">
                  <c:v>6</c:v>
                </c:pt>
                <c:pt idx="81">
                  <c:v>3</c:v>
                </c:pt>
                <c:pt idx="82">
                  <c:v>5</c:v>
                </c:pt>
                <c:pt idx="83">
                  <c:v>2</c:v>
                </c:pt>
                <c:pt idx="84">
                  <c:v>4</c:v>
                </c:pt>
                <c:pt idx="85">
                  <c:v>16</c:v>
                </c:pt>
                <c:pt idx="86">
                  <c:v>2</c:v>
                </c:pt>
                <c:pt idx="87">
                  <c:v>3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12</c:v>
                </c:pt>
                <c:pt idx="92">
                  <c:v>21</c:v>
                </c:pt>
                <c:pt idx="93">
                  <c:v>10</c:v>
                </c:pt>
                <c:pt idx="94">
                  <c:v>3</c:v>
                </c:pt>
                <c:pt idx="95">
                  <c:v>5</c:v>
                </c:pt>
                <c:pt idx="96">
                  <c:v>4</c:v>
                </c:pt>
                <c:pt idx="97">
                  <c:v>6</c:v>
                </c:pt>
                <c:pt idx="98">
                  <c:v>11</c:v>
                </c:pt>
                <c:pt idx="99">
                  <c:v>3</c:v>
                </c:pt>
                <c:pt idx="100">
                  <c:v>4</c:v>
                </c:pt>
                <c:pt idx="101">
                  <c:v>8</c:v>
                </c:pt>
                <c:pt idx="102">
                  <c:v>2</c:v>
                </c:pt>
                <c:pt idx="103">
                  <c:v>5</c:v>
                </c:pt>
                <c:pt idx="104">
                  <c:v>2</c:v>
                </c:pt>
                <c:pt idx="105">
                  <c:v>19</c:v>
                </c:pt>
                <c:pt idx="106">
                  <c:v>6</c:v>
                </c:pt>
                <c:pt idx="107">
                  <c:v>7</c:v>
                </c:pt>
                <c:pt idx="108">
                  <c:v>3</c:v>
                </c:pt>
                <c:pt idx="109">
                  <c:v>13</c:v>
                </c:pt>
                <c:pt idx="110">
                  <c:v>6</c:v>
                </c:pt>
                <c:pt idx="111">
                  <c:v>2</c:v>
                </c:pt>
                <c:pt idx="112">
                  <c:v>19</c:v>
                </c:pt>
                <c:pt idx="113">
                  <c:v>2</c:v>
                </c:pt>
                <c:pt idx="114">
                  <c:v>1</c:v>
                </c:pt>
                <c:pt idx="115">
                  <c:v>10</c:v>
                </c:pt>
                <c:pt idx="116">
                  <c:v>8</c:v>
                </c:pt>
                <c:pt idx="117">
                  <c:v>26</c:v>
                </c:pt>
                <c:pt idx="118">
                  <c:v>3</c:v>
                </c:pt>
                <c:pt idx="119">
                  <c:v>4</c:v>
                </c:pt>
                <c:pt idx="120">
                  <c:v>3</c:v>
                </c:pt>
                <c:pt idx="121">
                  <c:v>2</c:v>
                </c:pt>
                <c:pt idx="122">
                  <c:v>14</c:v>
                </c:pt>
                <c:pt idx="123">
                  <c:v>2</c:v>
                </c:pt>
                <c:pt idx="124">
                  <c:v>9</c:v>
                </c:pt>
                <c:pt idx="125">
                  <c:v>2</c:v>
                </c:pt>
                <c:pt idx="126">
                  <c:v>6</c:v>
                </c:pt>
                <c:pt idx="127">
                  <c:v>10</c:v>
                </c:pt>
                <c:pt idx="128">
                  <c:v>4</c:v>
                </c:pt>
                <c:pt idx="129">
                  <c:v>2</c:v>
                </c:pt>
                <c:pt idx="130">
                  <c:v>4</c:v>
                </c:pt>
                <c:pt idx="131">
                  <c:v>8</c:v>
                </c:pt>
                <c:pt idx="132">
                  <c:v>4</c:v>
                </c:pt>
                <c:pt idx="133">
                  <c:v>4</c:v>
                </c:pt>
                <c:pt idx="134">
                  <c:v>9</c:v>
                </c:pt>
                <c:pt idx="135">
                  <c:v>7</c:v>
                </c:pt>
                <c:pt idx="136">
                  <c:v>5</c:v>
                </c:pt>
                <c:pt idx="137">
                  <c:v>5</c:v>
                </c:pt>
                <c:pt idx="138">
                  <c:v>2</c:v>
                </c:pt>
                <c:pt idx="139">
                  <c:v>7</c:v>
                </c:pt>
                <c:pt idx="140">
                  <c:v>8</c:v>
                </c:pt>
                <c:pt idx="141">
                  <c:v>4</c:v>
                </c:pt>
                <c:pt idx="142">
                  <c:v>6</c:v>
                </c:pt>
                <c:pt idx="143">
                  <c:v>6</c:v>
                </c:pt>
                <c:pt idx="144">
                  <c:v>6</c:v>
                </c:pt>
                <c:pt idx="145">
                  <c:v>5</c:v>
                </c:pt>
                <c:pt idx="146">
                  <c:v>2</c:v>
                </c:pt>
                <c:pt idx="147">
                  <c:v>13</c:v>
                </c:pt>
                <c:pt idx="148">
                  <c:v>5</c:v>
                </c:pt>
                <c:pt idx="149">
                  <c:v>6</c:v>
                </c:pt>
                <c:pt idx="150">
                  <c:v>2</c:v>
                </c:pt>
                <c:pt idx="151">
                  <c:v>3</c:v>
                </c:pt>
                <c:pt idx="152">
                  <c:v>6</c:v>
                </c:pt>
                <c:pt idx="153">
                  <c:v>6</c:v>
                </c:pt>
                <c:pt idx="154">
                  <c:v>4</c:v>
                </c:pt>
                <c:pt idx="155">
                  <c:v>2</c:v>
                </c:pt>
                <c:pt idx="156">
                  <c:v>12</c:v>
                </c:pt>
                <c:pt idx="157">
                  <c:v>3</c:v>
                </c:pt>
                <c:pt idx="158">
                  <c:v>16</c:v>
                </c:pt>
                <c:pt idx="159">
                  <c:v>3</c:v>
                </c:pt>
                <c:pt idx="160">
                  <c:v>7</c:v>
                </c:pt>
                <c:pt idx="161">
                  <c:v>6</c:v>
                </c:pt>
                <c:pt idx="162">
                  <c:v>1</c:v>
                </c:pt>
                <c:pt idx="163">
                  <c:v>10</c:v>
                </c:pt>
                <c:pt idx="164">
                  <c:v>5</c:v>
                </c:pt>
                <c:pt idx="165">
                  <c:v>8</c:v>
                </c:pt>
                <c:pt idx="166">
                  <c:v>5</c:v>
                </c:pt>
                <c:pt idx="167">
                  <c:v>4</c:v>
                </c:pt>
                <c:pt idx="168">
                  <c:v>6</c:v>
                </c:pt>
                <c:pt idx="169">
                  <c:v>3</c:v>
                </c:pt>
                <c:pt idx="170">
                  <c:v>9</c:v>
                </c:pt>
                <c:pt idx="171">
                  <c:v>6</c:v>
                </c:pt>
                <c:pt idx="172">
                  <c:v>2</c:v>
                </c:pt>
                <c:pt idx="173">
                  <c:v>1</c:v>
                </c:pt>
                <c:pt idx="174">
                  <c:v>1</c:v>
                </c:pt>
                <c:pt idx="175">
                  <c:v>5</c:v>
                </c:pt>
                <c:pt idx="176">
                  <c:v>3</c:v>
                </c:pt>
                <c:pt idx="177">
                  <c:v>2</c:v>
                </c:pt>
                <c:pt idx="178">
                  <c:v>2</c:v>
                </c:pt>
                <c:pt idx="179">
                  <c:v>6</c:v>
                </c:pt>
                <c:pt idx="180">
                  <c:v>0</c:v>
                </c:pt>
                <c:pt idx="181">
                  <c:v>2</c:v>
                </c:pt>
                <c:pt idx="182">
                  <c:v>5</c:v>
                </c:pt>
                <c:pt idx="183">
                  <c:v>6</c:v>
                </c:pt>
                <c:pt idx="184">
                  <c:v>7</c:v>
                </c:pt>
                <c:pt idx="185">
                  <c:v>3</c:v>
                </c:pt>
                <c:pt idx="186">
                  <c:v>8</c:v>
                </c:pt>
                <c:pt idx="187">
                  <c:v>7</c:v>
                </c:pt>
                <c:pt idx="188">
                  <c:v>4</c:v>
                </c:pt>
                <c:pt idx="189">
                  <c:v>2</c:v>
                </c:pt>
                <c:pt idx="190">
                  <c:v>2</c:v>
                </c:pt>
                <c:pt idx="191">
                  <c:v>3</c:v>
                </c:pt>
                <c:pt idx="192">
                  <c:v>4</c:v>
                </c:pt>
                <c:pt idx="193">
                  <c:v>5</c:v>
                </c:pt>
                <c:pt idx="194">
                  <c:v>4</c:v>
                </c:pt>
                <c:pt idx="195">
                  <c:v>6</c:v>
                </c:pt>
                <c:pt idx="196">
                  <c:v>3</c:v>
                </c:pt>
                <c:pt idx="197">
                  <c:v>2</c:v>
                </c:pt>
                <c:pt idx="198">
                  <c:v>6</c:v>
                </c:pt>
                <c:pt idx="199">
                  <c:v>4</c:v>
                </c:pt>
                <c:pt idx="200">
                  <c:v>2</c:v>
                </c:pt>
                <c:pt idx="201">
                  <c:v>1</c:v>
                </c:pt>
                <c:pt idx="202">
                  <c:v>7</c:v>
                </c:pt>
                <c:pt idx="203">
                  <c:v>5</c:v>
                </c:pt>
                <c:pt idx="204">
                  <c:v>2</c:v>
                </c:pt>
                <c:pt idx="205">
                  <c:v>8</c:v>
                </c:pt>
                <c:pt idx="206">
                  <c:v>5</c:v>
                </c:pt>
                <c:pt idx="207">
                  <c:v>0</c:v>
                </c:pt>
                <c:pt idx="208">
                  <c:v>5</c:v>
                </c:pt>
                <c:pt idx="209">
                  <c:v>4</c:v>
                </c:pt>
                <c:pt idx="210">
                  <c:v>1</c:v>
                </c:pt>
                <c:pt idx="211">
                  <c:v>17</c:v>
                </c:pt>
                <c:pt idx="212">
                  <c:v>2</c:v>
                </c:pt>
                <c:pt idx="213">
                  <c:v>3</c:v>
                </c:pt>
                <c:pt idx="214">
                  <c:v>2</c:v>
                </c:pt>
                <c:pt idx="215">
                  <c:v>4</c:v>
                </c:pt>
                <c:pt idx="216">
                  <c:v>6</c:v>
                </c:pt>
                <c:pt idx="217">
                  <c:v>4</c:v>
                </c:pt>
                <c:pt idx="218">
                  <c:v>1</c:v>
                </c:pt>
                <c:pt idx="219">
                  <c:v>2</c:v>
                </c:pt>
                <c:pt idx="220">
                  <c:v>4</c:v>
                </c:pt>
                <c:pt idx="221">
                  <c:v>3</c:v>
                </c:pt>
                <c:pt idx="222">
                  <c:v>6</c:v>
                </c:pt>
                <c:pt idx="223">
                  <c:v>3</c:v>
                </c:pt>
                <c:pt idx="224">
                  <c:v>4</c:v>
                </c:pt>
                <c:pt idx="225">
                  <c:v>22</c:v>
                </c:pt>
                <c:pt idx="226">
                  <c:v>7</c:v>
                </c:pt>
                <c:pt idx="227">
                  <c:v>7</c:v>
                </c:pt>
                <c:pt idx="228">
                  <c:v>2</c:v>
                </c:pt>
                <c:pt idx="229">
                  <c:v>2</c:v>
                </c:pt>
                <c:pt idx="230">
                  <c:v>8</c:v>
                </c:pt>
                <c:pt idx="231">
                  <c:v>6</c:v>
                </c:pt>
                <c:pt idx="232">
                  <c:v>2</c:v>
                </c:pt>
                <c:pt idx="233">
                  <c:v>2</c:v>
                </c:pt>
                <c:pt idx="234">
                  <c:v>6</c:v>
                </c:pt>
                <c:pt idx="235">
                  <c:v>4</c:v>
                </c:pt>
                <c:pt idx="236">
                  <c:v>5</c:v>
                </c:pt>
                <c:pt idx="237">
                  <c:v>2</c:v>
                </c:pt>
                <c:pt idx="238">
                  <c:v>12</c:v>
                </c:pt>
                <c:pt idx="239">
                  <c:v>1</c:v>
                </c:pt>
                <c:pt idx="240">
                  <c:v>6</c:v>
                </c:pt>
                <c:pt idx="241">
                  <c:v>1</c:v>
                </c:pt>
                <c:pt idx="242">
                  <c:v>4</c:v>
                </c:pt>
                <c:pt idx="243">
                  <c:v>3</c:v>
                </c:pt>
                <c:pt idx="244">
                  <c:v>4</c:v>
                </c:pt>
                <c:pt idx="245">
                  <c:v>8</c:v>
                </c:pt>
                <c:pt idx="246">
                  <c:v>4</c:v>
                </c:pt>
                <c:pt idx="247">
                  <c:v>1</c:v>
                </c:pt>
                <c:pt idx="248">
                  <c:v>1</c:v>
                </c:pt>
                <c:pt idx="249">
                  <c:v>3</c:v>
                </c:pt>
                <c:pt idx="250">
                  <c:v>5</c:v>
                </c:pt>
                <c:pt idx="251">
                  <c:v>12</c:v>
                </c:pt>
                <c:pt idx="252">
                  <c:v>0</c:v>
                </c:pt>
                <c:pt idx="253">
                  <c:v>11</c:v>
                </c:pt>
                <c:pt idx="254">
                  <c:v>9</c:v>
                </c:pt>
                <c:pt idx="255">
                  <c:v>5</c:v>
                </c:pt>
                <c:pt idx="256">
                  <c:v>6</c:v>
                </c:pt>
                <c:pt idx="257">
                  <c:v>5</c:v>
                </c:pt>
                <c:pt idx="258">
                  <c:v>14</c:v>
                </c:pt>
                <c:pt idx="259">
                  <c:v>6</c:v>
                </c:pt>
                <c:pt idx="260">
                  <c:v>14</c:v>
                </c:pt>
                <c:pt idx="261">
                  <c:v>10</c:v>
                </c:pt>
                <c:pt idx="262">
                  <c:v>5</c:v>
                </c:pt>
                <c:pt idx="263">
                  <c:v>2</c:v>
                </c:pt>
                <c:pt idx="264">
                  <c:v>3</c:v>
                </c:pt>
                <c:pt idx="265">
                  <c:v>4</c:v>
                </c:pt>
                <c:pt idx="266">
                  <c:v>8</c:v>
                </c:pt>
                <c:pt idx="267">
                  <c:v>4</c:v>
                </c:pt>
                <c:pt idx="268">
                  <c:v>6</c:v>
                </c:pt>
                <c:pt idx="269">
                  <c:v>10</c:v>
                </c:pt>
                <c:pt idx="270">
                  <c:v>3</c:v>
                </c:pt>
                <c:pt idx="271">
                  <c:v>9</c:v>
                </c:pt>
                <c:pt idx="272">
                  <c:v>10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3</c:v>
                </c:pt>
                <c:pt idx="277">
                  <c:v>4</c:v>
                </c:pt>
                <c:pt idx="278">
                  <c:v>2</c:v>
                </c:pt>
                <c:pt idx="279">
                  <c:v>5</c:v>
                </c:pt>
                <c:pt idx="280">
                  <c:v>3</c:v>
                </c:pt>
                <c:pt idx="281">
                  <c:v>7</c:v>
                </c:pt>
                <c:pt idx="282">
                  <c:v>8</c:v>
                </c:pt>
                <c:pt idx="283">
                  <c:v>12</c:v>
                </c:pt>
                <c:pt idx="284">
                  <c:v>5</c:v>
                </c:pt>
                <c:pt idx="285">
                  <c:v>3</c:v>
                </c:pt>
                <c:pt idx="286">
                  <c:v>5</c:v>
                </c:pt>
                <c:pt idx="287">
                  <c:v>4</c:v>
                </c:pt>
                <c:pt idx="288">
                  <c:v>7</c:v>
                </c:pt>
                <c:pt idx="289">
                  <c:v>1</c:v>
                </c:pt>
                <c:pt idx="290">
                  <c:v>7</c:v>
                </c:pt>
                <c:pt idx="291">
                  <c:v>2</c:v>
                </c:pt>
                <c:pt idx="292">
                  <c:v>6</c:v>
                </c:pt>
                <c:pt idx="293">
                  <c:v>4</c:v>
                </c:pt>
                <c:pt idx="294">
                  <c:v>7</c:v>
                </c:pt>
                <c:pt idx="295">
                  <c:v>3</c:v>
                </c:pt>
                <c:pt idx="296">
                  <c:v>2</c:v>
                </c:pt>
                <c:pt idx="297">
                  <c:v>3</c:v>
                </c:pt>
                <c:pt idx="298">
                  <c:v>1</c:v>
                </c:pt>
                <c:pt idx="299">
                  <c:v>6</c:v>
                </c:pt>
                <c:pt idx="300">
                  <c:v>18</c:v>
                </c:pt>
                <c:pt idx="301">
                  <c:v>5</c:v>
                </c:pt>
                <c:pt idx="302">
                  <c:v>14</c:v>
                </c:pt>
                <c:pt idx="303">
                  <c:v>19</c:v>
                </c:pt>
                <c:pt idx="304">
                  <c:v>6</c:v>
                </c:pt>
                <c:pt idx="305">
                  <c:v>4</c:v>
                </c:pt>
                <c:pt idx="306">
                  <c:v>16</c:v>
                </c:pt>
                <c:pt idx="307">
                  <c:v>11</c:v>
                </c:pt>
                <c:pt idx="308">
                  <c:v>5</c:v>
                </c:pt>
                <c:pt idx="309">
                  <c:v>4</c:v>
                </c:pt>
                <c:pt idx="310">
                  <c:v>8</c:v>
                </c:pt>
                <c:pt idx="311">
                  <c:v>6</c:v>
                </c:pt>
                <c:pt idx="312">
                  <c:v>5</c:v>
                </c:pt>
                <c:pt idx="313">
                  <c:v>5</c:v>
                </c:pt>
                <c:pt idx="314">
                  <c:v>14</c:v>
                </c:pt>
                <c:pt idx="315">
                  <c:v>2</c:v>
                </c:pt>
                <c:pt idx="316">
                  <c:v>7</c:v>
                </c:pt>
                <c:pt idx="317">
                  <c:v>6</c:v>
                </c:pt>
                <c:pt idx="318">
                  <c:v>5</c:v>
                </c:pt>
                <c:pt idx="319">
                  <c:v>10</c:v>
                </c:pt>
                <c:pt idx="320">
                  <c:v>12</c:v>
                </c:pt>
                <c:pt idx="321">
                  <c:v>13</c:v>
                </c:pt>
                <c:pt idx="322">
                  <c:v>8</c:v>
                </c:pt>
                <c:pt idx="323">
                  <c:v>17</c:v>
                </c:pt>
                <c:pt idx="324">
                  <c:v>6</c:v>
                </c:pt>
                <c:pt idx="325">
                  <c:v>10</c:v>
                </c:pt>
                <c:pt idx="326">
                  <c:v>3</c:v>
                </c:pt>
                <c:pt idx="327">
                  <c:v>6</c:v>
                </c:pt>
                <c:pt idx="328">
                  <c:v>2</c:v>
                </c:pt>
                <c:pt idx="329">
                  <c:v>6</c:v>
                </c:pt>
                <c:pt idx="330">
                  <c:v>4</c:v>
                </c:pt>
                <c:pt idx="331">
                  <c:v>17</c:v>
                </c:pt>
                <c:pt idx="332">
                  <c:v>2</c:v>
                </c:pt>
                <c:pt idx="333">
                  <c:v>6</c:v>
                </c:pt>
                <c:pt idx="334">
                  <c:v>6</c:v>
                </c:pt>
                <c:pt idx="335">
                  <c:v>3</c:v>
                </c:pt>
                <c:pt idx="336">
                  <c:v>10</c:v>
                </c:pt>
                <c:pt idx="337">
                  <c:v>3</c:v>
                </c:pt>
                <c:pt idx="338">
                  <c:v>7</c:v>
                </c:pt>
                <c:pt idx="339">
                  <c:v>5</c:v>
                </c:pt>
                <c:pt idx="340">
                  <c:v>6</c:v>
                </c:pt>
                <c:pt idx="341">
                  <c:v>3</c:v>
                </c:pt>
                <c:pt idx="342">
                  <c:v>7</c:v>
                </c:pt>
                <c:pt idx="343">
                  <c:v>6</c:v>
                </c:pt>
                <c:pt idx="344">
                  <c:v>7</c:v>
                </c:pt>
                <c:pt idx="345">
                  <c:v>8</c:v>
                </c:pt>
                <c:pt idx="346">
                  <c:v>14</c:v>
                </c:pt>
                <c:pt idx="347">
                  <c:v>10</c:v>
                </c:pt>
                <c:pt idx="348">
                  <c:v>5</c:v>
                </c:pt>
                <c:pt idx="349">
                  <c:v>1</c:v>
                </c:pt>
                <c:pt idx="350">
                  <c:v>7</c:v>
                </c:pt>
                <c:pt idx="351">
                  <c:v>11</c:v>
                </c:pt>
                <c:pt idx="352">
                  <c:v>5</c:v>
                </c:pt>
                <c:pt idx="353">
                  <c:v>2</c:v>
                </c:pt>
                <c:pt idx="354">
                  <c:v>2</c:v>
                </c:pt>
                <c:pt idx="355">
                  <c:v>3</c:v>
                </c:pt>
                <c:pt idx="356">
                  <c:v>2</c:v>
                </c:pt>
                <c:pt idx="357">
                  <c:v>4</c:v>
                </c:pt>
                <c:pt idx="35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DA-4447-A2D1-C53EC88A7AC7}"/>
            </c:ext>
          </c:extLst>
        </c:ser>
        <c:ser>
          <c:idx val="2"/>
          <c:order val="2"/>
          <c:tx>
            <c:strRef>
              <c:f>Sheet1!$H$1</c:f>
              <c:strCache>
                <c:ptCount val="1"/>
                <c:pt idx="0">
                  <c:v>3 tries</c:v>
                </c:pt>
              </c:strCache>
            </c:strRef>
          </c:tx>
          <c:spPr>
            <a:ln w="15875" cap="rnd">
              <a:solidFill>
                <a:srgbClr val="A5A5A5"/>
              </a:solidFill>
              <a:round/>
            </a:ln>
            <a:effectLst>
              <a:glow rad="12700">
                <a:schemeClr val="bg2">
                  <a:lumMod val="75000"/>
                  <a:alpha val="46000"/>
                </a:schemeClr>
              </a:glow>
            </a:effectLst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Sheet1!$H$2:$H$481</c:f>
              <c:numCache>
                <c:formatCode>General</c:formatCode>
                <c:ptCount val="480"/>
                <c:pt idx="0">
                  <c:v>23</c:v>
                </c:pt>
                <c:pt idx="1">
                  <c:v>23</c:v>
                </c:pt>
                <c:pt idx="2">
                  <c:v>13</c:v>
                </c:pt>
                <c:pt idx="3">
                  <c:v>16</c:v>
                </c:pt>
                <c:pt idx="4">
                  <c:v>35</c:v>
                </c:pt>
                <c:pt idx="5">
                  <c:v>15</c:v>
                </c:pt>
                <c:pt idx="6">
                  <c:v>13</c:v>
                </c:pt>
                <c:pt idx="7">
                  <c:v>21</c:v>
                </c:pt>
                <c:pt idx="8">
                  <c:v>35</c:v>
                </c:pt>
                <c:pt idx="9">
                  <c:v>32</c:v>
                </c:pt>
                <c:pt idx="10">
                  <c:v>32</c:v>
                </c:pt>
                <c:pt idx="11">
                  <c:v>11</c:v>
                </c:pt>
                <c:pt idx="12">
                  <c:v>37</c:v>
                </c:pt>
                <c:pt idx="13">
                  <c:v>29</c:v>
                </c:pt>
                <c:pt idx="14">
                  <c:v>30</c:v>
                </c:pt>
                <c:pt idx="15">
                  <c:v>17</c:v>
                </c:pt>
                <c:pt idx="16">
                  <c:v>28</c:v>
                </c:pt>
                <c:pt idx="17">
                  <c:v>11</c:v>
                </c:pt>
                <c:pt idx="18">
                  <c:v>25</c:v>
                </c:pt>
                <c:pt idx="19">
                  <c:v>22</c:v>
                </c:pt>
                <c:pt idx="20">
                  <c:v>29</c:v>
                </c:pt>
                <c:pt idx="21">
                  <c:v>17</c:v>
                </c:pt>
                <c:pt idx="22">
                  <c:v>29</c:v>
                </c:pt>
                <c:pt idx="23">
                  <c:v>18</c:v>
                </c:pt>
                <c:pt idx="24">
                  <c:v>25</c:v>
                </c:pt>
                <c:pt idx="25">
                  <c:v>34</c:v>
                </c:pt>
                <c:pt idx="26">
                  <c:v>32</c:v>
                </c:pt>
                <c:pt idx="27">
                  <c:v>22</c:v>
                </c:pt>
                <c:pt idx="28">
                  <c:v>28</c:v>
                </c:pt>
                <c:pt idx="29">
                  <c:v>22</c:v>
                </c:pt>
                <c:pt idx="30">
                  <c:v>17</c:v>
                </c:pt>
                <c:pt idx="31">
                  <c:v>13</c:v>
                </c:pt>
                <c:pt idx="32">
                  <c:v>20</c:v>
                </c:pt>
                <c:pt idx="33">
                  <c:v>22</c:v>
                </c:pt>
                <c:pt idx="34">
                  <c:v>26</c:v>
                </c:pt>
                <c:pt idx="35">
                  <c:v>18</c:v>
                </c:pt>
                <c:pt idx="36">
                  <c:v>23</c:v>
                </c:pt>
                <c:pt idx="37">
                  <c:v>29</c:v>
                </c:pt>
                <c:pt idx="38">
                  <c:v>25</c:v>
                </c:pt>
                <c:pt idx="39">
                  <c:v>25</c:v>
                </c:pt>
                <c:pt idx="40">
                  <c:v>20</c:v>
                </c:pt>
                <c:pt idx="41">
                  <c:v>16</c:v>
                </c:pt>
                <c:pt idx="42">
                  <c:v>15</c:v>
                </c:pt>
                <c:pt idx="43">
                  <c:v>8</c:v>
                </c:pt>
                <c:pt idx="44">
                  <c:v>21</c:v>
                </c:pt>
                <c:pt idx="45">
                  <c:v>26</c:v>
                </c:pt>
                <c:pt idx="46">
                  <c:v>38</c:v>
                </c:pt>
                <c:pt idx="47">
                  <c:v>16</c:v>
                </c:pt>
                <c:pt idx="48">
                  <c:v>21</c:v>
                </c:pt>
                <c:pt idx="49">
                  <c:v>10</c:v>
                </c:pt>
                <c:pt idx="50">
                  <c:v>26</c:v>
                </c:pt>
                <c:pt idx="51">
                  <c:v>33</c:v>
                </c:pt>
                <c:pt idx="52">
                  <c:v>30</c:v>
                </c:pt>
                <c:pt idx="53">
                  <c:v>17</c:v>
                </c:pt>
                <c:pt idx="54">
                  <c:v>26</c:v>
                </c:pt>
                <c:pt idx="55">
                  <c:v>29</c:v>
                </c:pt>
                <c:pt idx="56">
                  <c:v>20</c:v>
                </c:pt>
                <c:pt idx="57">
                  <c:v>25</c:v>
                </c:pt>
                <c:pt idx="58">
                  <c:v>33</c:v>
                </c:pt>
                <c:pt idx="59">
                  <c:v>30</c:v>
                </c:pt>
                <c:pt idx="60">
                  <c:v>18</c:v>
                </c:pt>
                <c:pt idx="61">
                  <c:v>26</c:v>
                </c:pt>
                <c:pt idx="62">
                  <c:v>31</c:v>
                </c:pt>
                <c:pt idx="63">
                  <c:v>14</c:v>
                </c:pt>
                <c:pt idx="64">
                  <c:v>29</c:v>
                </c:pt>
                <c:pt idx="65">
                  <c:v>23</c:v>
                </c:pt>
                <c:pt idx="66">
                  <c:v>19</c:v>
                </c:pt>
                <c:pt idx="67">
                  <c:v>32</c:v>
                </c:pt>
                <c:pt idx="68">
                  <c:v>19</c:v>
                </c:pt>
                <c:pt idx="69">
                  <c:v>18</c:v>
                </c:pt>
                <c:pt idx="70">
                  <c:v>31</c:v>
                </c:pt>
                <c:pt idx="71">
                  <c:v>21</c:v>
                </c:pt>
                <c:pt idx="72">
                  <c:v>20</c:v>
                </c:pt>
                <c:pt idx="73">
                  <c:v>36</c:v>
                </c:pt>
                <c:pt idx="74">
                  <c:v>19</c:v>
                </c:pt>
                <c:pt idx="75">
                  <c:v>22</c:v>
                </c:pt>
                <c:pt idx="76">
                  <c:v>35</c:v>
                </c:pt>
                <c:pt idx="77">
                  <c:v>29</c:v>
                </c:pt>
                <c:pt idx="78">
                  <c:v>13</c:v>
                </c:pt>
                <c:pt idx="79">
                  <c:v>18</c:v>
                </c:pt>
                <c:pt idx="80">
                  <c:v>17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19</c:v>
                </c:pt>
                <c:pt idx="85">
                  <c:v>33</c:v>
                </c:pt>
                <c:pt idx="86">
                  <c:v>10</c:v>
                </c:pt>
                <c:pt idx="87">
                  <c:v>16</c:v>
                </c:pt>
                <c:pt idx="88">
                  <c:v>14</c:v>
                </c:pt>
                <c:pt idx="89">
                  <c:v>13</c:v>
                </c:pt>
                <c:pt idx="90">
                  <c:v>14</c:v>
                </c:pt>
                <c:pt idx="91">
                  <c:v>23</c:v>
                </c:pt>
                <c:pt idx="92">
                  <c:v>36</c:v>
                </c:pt>
                <c:pt idx="93">
                  <c:v>31</c:v>
                </c:pt>
                <c:pt idx="94">
                  <c:v>20</c:v>
                </c:pt>
                <c:pt idx="95">
                  <c:v>24</c:v>
                </c:pt>
                <c:pt idx="96">
                  <c:v>29</c:v>
                </c:pt>
                <c:pt idx="97">
                  <c:v>24</c:v>
                </c:pt>
                <c:pt idx="98">
                  <c:v>22</c:v>
                </c:pt>
                <c:pt idx="99">
                  <c:v>19</c:v>
                </c:pt>
                <c:pt idx="100">
                  <c:v>20</c:v>
                </c:pt>
                <c:pt idx="101">
                  <c:v>30</c:v>
                </c:pt>
                <c:pt idx="102">
                  <c:v>10</c:v>
                </c:pt>
                <c:pt idx="103">
                  <c:v>20</c:v>
                </c:pt>
                <c:pt idx="104">
                  <c:v>11</c:v>
                </c:pt>
                <c:pt idx="105">
                  <c:v>39</c:v>
                </c:pt>
                <c:pt idx="106">
                  <c:v>25</c:v>
                </c:pt>
                <c:pt idx="107">
                  <c:v>27</c:v>
                </c:pt>
                <c:pt idx="108">
                  <c:v>13</c:v>
                </c:pt>
                <c:pt idx="109">
                  <c:v>32</c:v>
                </c:pt>
                <c:pt idx="110">
                  <c:v>26</c:v>
                </c:pt>
                <c:pt idx="111">
                  <c:v>12</c:v>
                </c:pt>
                <c:pt idx="112">
                  <c:v>34</c:v>
                </c:pt>
                <c:pt idx="113">
                  <c:v>10</c:v>
                </c:pt>
                <c:pt idx="114">
                  <c:v>9</c:v>
                </c:pt>
                <c:pt idx="115">
                  <c:v>23</c:v>
                </c:pt>
                <c:pt idx="116">
                  <c:v>24</c:v>
                </c:pt>
                <c:pt idx="117">
                  <c:v>32</c:v>
                </c:pt>
                <c:pt idx="118">
                  <c:v>16</c:v>
                </c:pt>
                <c:pt idx="119">
                  <c:v>20</c:v>
                </c:pt>
                <c:pt idx="120">
                  <c:v>25</c:v>
                </c:pt>
                <c:pt idx="121">
                  <c:v>10</c:v>
                </c:pt>
                <c:pt idx="122">
                  <c:v>32</c:v>
                </c:pt>
                <c:pt idx="123">
                  <c:v>16</c:v>
                </c:pt>
                <c:pt idx="124">
                  <c:v>26</c:v>
                </c:pt>
                <c:pt idx="125">
                  <c:v>16</c:v>
                </c:pt>
                <c:pt idx="126">
                  <c:v>33</c:v>
                </c:pt>
                <c:pt idx="127">
                  <c:v>31</c:v>
                </c:pt>
                <c:pt idx="128">
                  <c:v>16</c:v>
                </c:pt>
                <c:pt idx="129">
                  <c:v>14</c:v>
                </c:pt>
                <c:pt idx="130">
                  <c:v>22</c:v>
                </c:pt>
                <c:pt idx="131">
                  <c:v>34</c:v>
                </c:pt>
                <c:pt idx="132">
                  <c:v>19</c:v>
                </c:pt>
                <c:pt idx="133">
                  <c:v>17</c:v>
                </c:pt>
                <c:pt idx="134">
                  <c:v>28</c:v>
                </c:pt>
                <c:pt idx="135">
                  <c:v>26</c:v>
                </c:pt>
                <c:pt idx="136">
                  <c:v>25</c:v>
                </c:pt>
                <c:pt idx="137">
                  <c:v>26</c:v>
                </c:pt>
                <c:pt idx="138">
                  <c:v>9</c:v>
                </c:pt>
                <c:pt idx="139">
                  <c:v>28</c:v>
                </c:pt>
                <c:pt idx="140">
                  <c:v>36</c:v>
                </c:pt>
                <c:pt idx="141">
                  <c:v>27</c:v>
                </c:pt>
                <c:pt idx="142">
                  <c:v>17</c:v>
                </c:pt>
                <c:pt idx="143">
                  <c:v>28</c:v>
                </c:pt>
                <c:pt idx="144">
                  <c:v>27</c:v>
                </c:pt>
                <c:pt idx="145">
                  <c:v>21</c:v>
                </c:pt>
                <c:pt idx="146">
                  <c:v>16</c:v>
                </c:pt>
                <c:pt idx="147">
                  <c:v>38</c:v>
                </c:pt>
                <c:pt idx="148">
                  <c:v>22</c:v>
                </c:pt>
                <c:pt idx="149">
                  <c:v>28</c:v>
                </c:pt>
                <c:pt idx="150">
                  <c:v>14</c:v>
                </c:pt>
                <c:pt idx="151">
                  <c:v>20</c:v>
                </c:pt>
                <c:pt idx="152">
                  <c:v>22</c:v>
                </c:pt>
                <c:pt idx="153">
                  <c:v>23</c:v>
                </c:pt>
                <c:pt idx="154">
                  <c:v>25</c:v>
                </c:pt>
                <c:pt idx="155">
                  <c:v>12</c:v>
                </c:pt>
                <c:pt idx="156">
                  <c:v>30</c:v>
                </c:pt>
                <c:pt idx="157">
                  <c:v>27</c:v>
                </c:pt>
                <c:pt idx="158">
                  <c:v>34</c:v>
                </c:pt>
                <c:pt idx="159">
                  <c:v>22</c:v>
                </c:pt>
                <c:pt idx="160">
                  <c:v>30</c:v>
                </c:pt>
                <c:pt idx="161">
                  <c:v>23</c:v>
                </c:pt>
                <c:pt idx="162">
                  <c:v>9</c:v>
                </c:pt>
                <c:pt idx="163">
                  <c:v>28</c:v>
                </c:pt>
                <c:pt idx="164">
                  <c:v>30</c:v>
                </c:pt>
                <c:pt idx="165">
                  <c:v>21</c:v>
                </c:pt>
                <c:pt idx="166">
                  <c:v>21</c:v>
                </c:pt>
                <c:pt idx="167">
                  <c:v>22</c:v>
                </c:pt>
                <c:pt idx="168">
                  <c:v>23</c:v>
                </c:pt>
                <c:pt idx="169">
                  <c:v>19</c:v>
                </c:pt>
                <c:pt idx="170">
                  <c:v>37</c:v>
                </c:pt>
                <c:pt idx="171">
                  <c:v>24</c:v>
                </c:pt>
                <c:pt idx="172">
                  <c:v>16</c:v>
                </c:pt>
                <c:pt idx="173">
                  <c:v>5</c:v>
                </c:pt>
                <c:pt idx="174">
                  <c:v>12</c:v>
                </c:pt>
                <c:pt idx="175">
                  <c:v>25</c:v>
                </c:pt>
                <c:pt idx="176">
                  <c:v>14</c:v>
                </c:pt>
                <c:pt idx="177">
                  <c:v>17</c:v>
                </c:pt>
                <c:pt idx="178">
                  <c:v>13</c:v>
                </c:pt>
                <c:pt idx="179">
                  <c:v>25</c:v>
                </c:pt>
                <c:pt idx="180">
                  <c:v>4</c:v>
                </c:pt>
                <c:pt idx="181">
                  <c:v>18</c:v>
                </c:pt>
                <c:pt idx="182">
                  <c:v>24</c:v>
                </c:pt>
                <c:pt idx="183">
                  <c:v>20</c:v>
                </c:pt>
                <c:pt idx="184">
                  <c:v>24</c:v>
                </c:pt>
                <c:pt idx="185">
                  <c:v>13</c:v>
                </c:pt>
                <c:pt idx="186">
                  <c:v>27</c:v>
                </c:pt>
                <c:pt idx="187">
                  <c:v>31</c:v>
                </c:pt>
                <c:pt idx="188">
                  <c:v>16</c:v>
                </c:pt>
                <c:pt idx="189">
                  <c:v>11</c:v>
                </c:pt>
                <c:pt idx="190">
                  <c:v>17</c:v>
                </c:pt>
                <c:pt idx="191">
                  <c:v>18</c:v>
                </c:pt>
                <c:pt idx="192">
                  <c:v>22</c:v>
                </c:pt>
                <c:pt idx="193">
                  <c:v>27</c:v>
                </c:pt>
                <c:pt idx="194">
                  <c:v>14</c:v>
                </c:pt>
                <c:pt idx="195">
                  <c:v>24</c:v>
                </c:pt>
                <c:pt idx="196">
                  <c:v>26</c:v>
                </c:pt>
                <c:pt idx="197">
                  <c:v>18</c:v>
                </c:pt>
                <c:pt idx="198">
                  <c:v>19</c:v>
                </c:pt>
                <c:pt idx="199">
                  <c:v>22</c:v>
                </c:pt>
                <c:pt idx="200">
                  <c:v>15</c:v>
                </c:pt>
                <c:pt idx="201">
                  <c:v>11</c:v>
                </c:pt>
                <c:pt idx="202">
                  <c:v>26</c:v>
                </c:pt>
                <c:pt idx="203">
                  <c:v>30</c:v>
                </c:pt>
                <c:pt idx="204">
                  <c:v>14</c:v>
                </c:pt>
                <c:pt idx="205">
                  <c:v>26</c:v>
                </c:pt>
                <c:pt idx="206">
                  <c:v>20</c:v>
                </c:pt>
                <c:pt idx="207">
                  <c:v>4</c:v>
                </c:pt>
                <c:pt idx="208">
                  <c:v>17</c:v>
                </c:pt>
                <c:pt idx="209">
                  <c:v>22</c:v>
                </c:pt>
                <c:pt idx="210">
                  <c:v>9</c:v>
                </c:pt>
                <c:pt idx="211">
                  <c:v>31</c:v>
                </c:pt>
                <c:pt idx="212">
                  <c:v>16</c:v>
                </c:pt>
                <c:pt idx="213">
                  <c:v>24</c:v>
                </c:pt>
                <c:pt idx="214">
                  <c:v>16</c:v>
                </c:pt>
                <c:pt idx="215">
                  <c:v>20</c:v>
                </c:pt>
                <c:pt idx="216">
                  <c:v>23</c:v>
                </c:pt>
                <c:pt idx="217">
                  <c:v>18</c:v>
                </c:pt>
                <c:pt idx="218">
                  <c:v>11</c:v>
                </c:pt>
                <c:pt idx="219">
                  <c:v>17</c:v>
                </c:pt>
                <c:pt idx="220">
                  <c:v>17</c:v>
                </c:pt>
                <c:pt idx="221">
                  <c:v>19</c:v>
                </c:pt>
                <c:pt idx="222">
                  <c:v>28</c:v>
                </c:pt>
                <c:pt idx="223">
                  <c:v>22</c:v>
                </c:pt>
                <c:pt idx="224">
                  <c:v>23</c:v>
                </c:pt>
                <c:pt idx="225">
                  <c:v>32</c:v>
                </c:pt>
                <c:pt idx="226">
                  <c:v>19</c:v>
                </c:pt>
                <c:pt idx="227">
                  <c:v>33</c:v>
                </c:pt>
                <c:pt idx="228">
                  <c:v>13</c:v>
                </c:pt>
                <c:pt idx="229">
                  <c:v>21</c:v>
                </c:pt>
                <c:pt idx="230">
                  <c:v>29</c:v>
                </c:pt>
                <c:pt idx="231">
                  <c:v>29</c:v>
                </c:pt>
                <c:pt idx="232">
                  <c:v>16</c:v>
                </c:pt>
                <c:pt idx="233">
                  <c:v>11</c:v>
                </c:pt>
                <c:pt idx="234">
                  <c:v>32</c:v>
                </c:pt>
                <c:pt idx="235">
                  <c:v>29</c:v>
                </c:pt>
                <c:pt idx="236">
                  <c:v>12</c:v>
                </c:pt>
                <c:pt idx="237">
                  <c:v>18</c:v>
                </c:pt>
                <c:pt idx="238">
                  <c:v>32</c:v>
                </c:pt>
                <c:pt idx="239">
                  <c:v>9</c:v>
                </c:pt>
                <c:pt idx="240">
                  <c:v>25</c:v>
                </c:pt>
                <c:pt idx="241">
                  <c:v>16</c:v>
                </c:pt>
                <c:pt idx="242">
                  <c:v>19</c:v>
                </c:pt>
                <c:pt idx="243">
                  <c:v>17</c:v>
                </c:pt>
                <c:pt idx="244">
                  <c:v>21</c:v>
                </c:pt>
                <c:pt idx="245">
                  <c:v>29</c:v>
                </c:pt>
                <c:pt idx="246">
                  <c:v>19</c:v>
                </c:pt>
                <c:pt idx="247">
                  <c:v>14</c:v>
                </c:pt>
                <c:pt idx="248">
                  <c:v>7</c:v>
                </c:pt>
                <c:pt idx="249">
                  <c:v>19</c:v>
                </c:pt>
                <c:pt idx="250">
                  <c:v>24</c:v>
                </c:pt>
                <c:pt idx="251">
                  <c:v>32</c:v>
                </c:pt>
                <c:pt idx="252">
                  <c:v>4</c:v>
                </c:pt>
                <c:pt idx="253">
                  <c:v>37</c:v>
                </c:pt>
                <c:pt idx="254">
                  <c:v>36</c:v>
                </c:pt>
                <c:pt idx="255">
                  <c:v>24</c:v>
                </c:pt>
                <c:pt idx="256">
                  <c:v>20</c:v>
                </c:pt>
                <c:pt idx="257">
                  <c:v>30</c:v>
                </c:pt>
                <c:pt idx="258">
                  <c:v>35</c:v>
                </c:pt>
                <c:pt idx="259">
                  <c:v>30</c:v>
                </c:pt>
                <c:pt idx="260">
                  <c:v>29</c:v>
                </c:pt>
                <c:pt idx="261">
                  <c:v>25</c:v>
                </c:pt>
                <c:pt idx="262">
                  <c:v>23</c:v>
                </c:pt>
                <c:pt idx="263">
                  <c:v>18</c:v>
                </c:pt>
                <c:pt idx="264">
                  <c:v>21</c:v>
                </c:pt>
                <c:pt idx="265">
                  <c:v>23</c:v>
                </c:pt>
                <c:pt idx="266">
                  <c:v>31</c:v>
                </c:pt>
                <c:pt idx="267">
                  <c:v>16</c:v>
                </c:pt>
                <c:pt idx="268">
                  <c:v>28</c:v>
                </c:pt>
                <c:pt idx="269">
                  <c:v>30</c:v>
                </c:pt>
                <c:pt idx="270">
                  <c:v>17</c:v>
                </c:pt>
                <c:pt idx="271">
                  <c:v>30</c:v>
                </c:pt>
                <c:pt idx="272">
                  <c:v>38</c:v>
                </c:pt>
                <c:pt idx="273">
                  <c:v>11</c:v>
                </c:pt>
                <c:pt idx="274">
                  <c:v>15</c:v>
                </c:pt>
                <c:pt idx="275">
                  <c:v>13</c:v>
                </c:pt>
                <c:pt idx="276">
                  <c:v>12</c:v>
                </c:pt>
                <c:pt idx="277">
                  <c:v>28</c:v>
                </c:pt>
                <c:pt idx="278">
                  <c:v>13</c:v>
                </c:pt>
                <c:pt idx="279">
                  <c:v>23</c:v>
                </c:pt>
                <c:pt idx="280">
                  <c:v>23</c:v>
                </c:pt>
                <c:pt idx="281">
                  <c:v>18</c:v>
                </c:pt>
                <c:pt idx="282">
                  <c:v>29</c:v>
                </c:pt>
                <c:pt idx="283">
                  <c:v>34</c:v>
                </c:pt>
                <c:pt idx="284">
                  <c:v>24</c:v>
                </c:pt>
                <c:pt idx="285">
                  <c:v>23</c:v>
                </c:pt>
                <c:pt idx="286">
                  <c:v>29</c:v>
                </c:pt>
                <c:pt idx="287">
                  <c:v>18</c:v>
                </c:pt>
                <c:pt idx="288">
                  <c:v>32</c:v>
                </c:pt>
                <c:pt idx="289">
                  <c:v>4</c:v>
                </c:pt>
                <c:pt idx="290">
                  <c:v>27</c:v>
                </c:pt>
                <c:pt idx="291">
                  <c:v>13</c:v>
                </c:pt>
                <c:pt idx="292">
                  <c:v>28</c:v>
                </c:pt>
                <c:pt idx="293">
                  <c:v>22</c:v>
                </c:pt>
                <c:pt idx="294">
                  <c:v>28</c:v>
                </c:pt>
                <c:pt idx="295">
                  <c:v>15</c:v>
                </c:pt>
                <c:pt idx="296">
                  <c:v>11</c:v>
                </c:pt>
                <c:pt idx="297">
                  <c:v>26</c:v>
                </c:pt>
                <c:pt idx="298">
                  <c:v>14</c:v>
                </c:pt>
                <c:pt idx="299">
                  <c:v>30</c:v>
                </c:pt>
                <c:pt idx="300">
                  <c:v>31</c:v>
                </c:pt>
                <c:pt idx="301">
                  <c:v>34</c:v>
                </c:pt>
                <c:pt idx="302">
                  <c:v>31</c:v>
                </c:pt>
                <c:pt idx="303">
                  <c:v>30</c:v>
                </c:pt>
                <c:pt idx="304">
                  <c:v>26</c:v>
                </c:pt>
                <c:pt idx="305">
                  <c:v>24</c:v>
                </c:pt>
                <c:pt idx="306">
                  <c:v>38</c:v>
                </c:pt>
                <c:pt idx="307">
                  <c:v>31</c:v>
                </c:pt>
                <c:pt idx="308">
                  <c:v>25</c:v>
                </c:pt>
                <c:pt idx="309">
                  <c:v>22</c:v>
                </c:pt>
                <c:pt idx="310">
                  <c:v>25</c:v>
                </c:pt>
                <c:pt idx="311">
                  <c:v>26</c:v>
                </c:pt>
                <c:pt idx="312">
                  <c:v>21</c:v>
                </c:pt>
                <c:pt idx="313">
                  <c:v>16</c:v>
                </c:pt>
                <c:pt idx="314">
                  <c:v>35</c:v>
                </c:pt>
                <c:pt idx="315">
                  <c:v>23</c:v>
                </c:pt>
                <c:pt idx="316">
                  <c:v>26</c:v>
                </c:pt>
                <c:pt idx="317">
                  <c:v>17</c:v>
                </c:pt>
                <c:pt idx="318">
                  <c:v>19</c:v>
                </c:pt>
                <c:pt idx="319">
                  <c:v>26</c:v>
                </c:pt>
                <c:pt idx="320">
                  <c:v>32</c:v>
                </c:pt>
                <c:pt idx="321">
                  <c:v>25</c:v>
                </c:pt>
                <c:pt idx="322">
                  <c:v>28</c:v>
                </c:pt>
                <c:pt idx="323">
                  <c:v>36</c:v>
                </c:pt>
                <c:pt idx="324">
                  <c:v>28</c:v>
                </c:pt>
                <c:pt idx="325">
                  <c:v>38</c:v>
                </c:pt>
                <c:pt idx="326">
                  <c:v>19</c:v>
                </c:pt>
                <c:pt idx="327">
                  <c:v>30</c:v>
                </c:pt>
                <c:pt idx="328">
                  <c:v>11</c:v>
                </c:pt>
                <c:pt idx="329">
                  <c:v>30</c:v>
                </c:pt>
                <c:pt idx="330">
                  <c:v>35</c:v>
                </c:pt>
                <c:pt idx="331">
                  <c:v>32</c:v>
                </c:pt>
                <c:pt idx="332">
                  <c:v>10</c:v>
                </c:pt>
                <c:pt idx="333">
                  <c:v>22</c:v>
                </c:pt>
                <c:pt idx="334">
                  <c:v>29</c:v>
                </c:pt>
                <c:pt idx="335">
                  <c:v>19</c:v>
                </c:pt>
                <c:pt idx="336">
                  <c:v>36</c:v>
                </c:pt>
                <c:pt idx="337">
                  <c:v>18</c:v>
                </c:pt>
                <c:pt idx="338">
                  <c:v>24</c:v>
                </c:pt>
                <c:pt idx="339">
                  <c:v>28</c:v>
                </c:pt>
                <c:pt idx="340">
                  <c:v>31</c:v>
                </c:pt>
                <c:pt idx="341">
                  <c:v>20</c:v>
                </c:pt>
                <c:pt idx="342">
                  <c:v>27</c:v>
                </c:pt>
                <c:pt idx="343">
                  <c:v>24</c:v>
                </c:pt>
                <c:pt idx="344">
                  <c:v>39</c:v>
                </c:pt>
                <c:pt idx="345">
                  <c:v>28</c:v>
                </c:pt>
                <c:pt idx="346">
                  <c:v>33</c:v>
                </c:pt>
                <c:pt idx="347">
                  <c:v>47</c:v>
                </c:pt>
                <c:pt idx="348">
                  <c:v>32</c:v>
                </c:pt>
                <c:pt idx="349">
                  <c:v>13</c:v>
                </c:pt>
                <c:pt idx="350">
                  <c:v>26</c:v>
                </c:pt>
                <c:pt idx="351">
                  <c:v>34</c:v>
                </c:pt>
                <c:pt idx="352">
                  <c:v>20</c:v>
                </c:pt>
                <c:pt idx="353">
                  <c:v>8</c:v>
                </c:pt>
                <c:pt idx="354">
                  <c:v>17</c:v>
                </c:pt>
                <c:pt idx="355">
                  <c:v>21</c:v>
                </c:pt>
                <c:pt idx="356">
                  <c:v>16</c:v>
                </c:pt>
                <c:pt idx="357">
                  <c:v>21</c:v>
                </c:pt>
                <c:pt idx="358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DA-4447-A2D1-C53EC88A7AC7}"/>
            </c:ext>
          </c:extLst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4 tries</c:v>
                </c:pt>
              </c:strCache>
            </c:strRef>
          </c:tx>
          <c:spPr>
            <a:ln w="15875" cap="rnd">
              <a:solidFill>
                <a:srgbClr val="FFC000"/>
              </a:solidFill>
              <a:round/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Sheet1!$J$2:$J$481</c:f>
              <c:numCache>
                <c:formatCode>General</c:formatCode>
                <c:ptCount val="480"/>
                <c:pt idx="0">
                  <c:v>39</c:v>
                </c:pt>
                <c:pt idx="1">
                  <c:v>31</c:v>
                </c:pt>
                <c:pt idx="2">
                  <c:v>27</c:v>
                </c:pt>
                <c:pt idx="3">
                  <c:v>30</c:v>
                </c:pt>
                <c:pt idx="4">
                  <c:v>34</c:v>
                </c:pt>
                <c:pt idx="5">
                  <c:v>26</c:v>
                </c:pt>
                <c:pt idx="6">
                  <c:v>29</c:v>
                </c:pt>
                <c:pt idx="7">
                  <c:v>30</c:v>
                </c:pt>
                <c:pt idx="8">
                  <c:v>34</c:v>
                </c:pt>
                <c:pt idx="9">
                  <c:v>32</c:v>
                </c:pt>
                <c:pt idx="10">
                  <c:v>32</c:v>
                </c:pt>
                <c:pt idx="11">
                  <c:v>24</c:v>
                </c:pt>
                <c:pt idx="12">
                  <c:v>28</c:v>
                </c:pt>
                <c:pt idx="13">
                  <c:v>34</c:v>
                </c:pt>
                <c:pt idx="14">
                  <c:v>33</c:v>
                </c:pt>
                <c:pt idx="15">
                  <c:v>33</c:v>
                </c:pt>
                <c:pt idx="16">
                  <c:v>38</c:v>
                </c:pt>
                <c:pt idx="17">
                  <c:v>29</c:v>
                </c:pt>
                <c:pt idx="18">
                  <c:v>34</c:v>
                </c:pt>
                <c:pt idx="19">
                  <c:v>37</c:v>
                </c:pt>
                <c:pt idx="20">
                  <c:v>33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27</c:v>
                </c:pt>
                <c:pt idx="25">
                  <c:v>30</c:v>
                </c:pt>
                <c:pt idx="26">
                  <c:v>29</c:v>
                </c:pt>
                <c:pt idx="27">
                  <c:v>28</c:v>
                </c:pt>
                <c:pt idx="28">
                  <c:v>31</c:v>
                </c:pt>
                <c:pt idx="29">
                  <c:v>36</c:v>
                </c:pt>
                <c:pt idx="30">
                  <c:v>33</c:v>
                </c:pt>
                <c:pt idx="31">
                  <c:v>24</c:v>
                </c:pt>
                <c:pt idx="32">
                  <c:v>24</c:v>
                </c:pt>
                <c:pt idx="33">
                  <c:v>34</c:v>
                </c:pt>
                <c:pt idx="34">
                  <c:v>32</c:v>
                </c:pt>
                <c:pt idx="35">
                  <c:v>30</c:v>
                </c:pt>
                <c:pt idx="36">
                  <c:v>34</c:v>
                </c:pt>
                <c:pt idx="37">
                  <c:v>34</c:v>
                </c:pt>
                <c:pt idx="38">
                  <c:v>33</c:v>
                </c:pt>
                <c:pt idx="39">
                  <c:v>33</c:v>
                </c:pt>
                <c:pt idx="40">
                  <c:v>31</c:v>
                </c:pt>
                <c:pt idx="41">
                  <c:v>23</c:v>
                </c:pt>
                <c:pt idx="42">
                  <c:v>29</c:v>
                </c:pt>
                <c:pt idx="43">
                  <c:v>19</c:v>
                </c:pt>
                <c:pt idx="44">
                  <c:v>32</c:v>
                </c:pt>
                <c:pt idx="45">
                  <c:v>30</c:v>
                </c:pt>
                <c:pt idx="46">
                  <c:v>30</c:v>
                </c:pt>
                <c:pt idx="47">
                  <c:v>24</c:v>
                </c:pt>
                <c:pt idx="48">
                  <c:v>32</c:v>
                </c:pt>
                <c:pt idx="49">
                  <c:v>29</c:v>
                </c:pt>
                <c:pt idx="50">
                  <c:v>34</c:v>
                </c:pt>
                <c:pt idx="51">
                  <c:v>33</c:v>
                </c:pt>
                <c:pt idx="52">
                  <c:v>36</c:v>
                </c:pt>
                <c:pt idx="53">
                  <c:v>35</c:v>
                </c:pt>
                <c:pt idx="54">
                  <c:v>31</c:v>
                </c:pt>
                <c:pt idx="55">
                  <c:v>34</c:v>
                </c:pt>
                <c:pt idx="56">
                  <c:v>35</c:v>
                </c:pt>
                <c:pt idx="57">
                  <c:v>29</c:v>
                </c:pt>
                <c:pt idx="58">
                  <c:v>34</c:v>
                </c:pt>
                <c:pt idx="59">
                  <c:v>34</c:v>
                </c:pt>
                <c:pt idx="60">
                  <c:v>31</c:v>
                </c:pt>
                <c:pt idx="61">
                  <c:v>37</c:v>
                </c:pt>
                <c:pt idx="62">
                  <c:v>34</c:v>
                </c:pt>
                <c:pt idx="63">
                  <c:v>18</c:v>
                </c:pt>
                <c:pt idx="64">
                  <c:v>35</c:v>
                </c:pt>
                <c:pt idx="65">
                  <c:v>36</c:v>
                </c:pt>
                <c:pt idx="66">
                  <c:v>33</c:v>
                </c:pt>
                <c:pt idx="67">
                  <c:v>30</c:v>
                </c:pt>
                <c:pt idx="68">
                  <c:v>22</c:v>
                </c:pt>
                <c:pt idx="69">
                  <c:v>30</c:v>
                </c:pt>
                <c:pt idx="70">
                  <c:v>34</c:v>
                </c:pt>
                <c:pt idx="71">
                  <c:v>32</c:v>
                </c:pt>
                <c:pt idx="72">
                  <c:v>33</c:v>
                </c:pt>
                <c:pt idx="73">
                  <c:v>30</c:v>
                </c:pt>
                <c:pt idx="74">
                  <c:v>36</c:v>
                </c:pt>
                <c:pt idx="75">
                  <c:v>35</c:v>
                </c:pt>
                <c:pt idx="76">
                  <c:v>31</c:v>
                </c:pt>
                <c:pt idx="77">
                  <c:v>36</c:v>
                </c:pt>
                <c:pt idx="78">
                  <c:v>31</c:v>
                </c:pt>
                <c:pt idx="79">
                  <c:v>44</c:v>
                </c:pt>
                <c:pt idx="80">
                  <c:v>22</c:v>
                </c:pt>
                <c:pt idx="81">
                  <c:v>30</c:v>
                </c:pt>
                <c:pt idx="82">
                  <c:v>24</c:v>
                </c:pt>
                <c:pt idx="83">
                  <c:v>26</c:v>
                </c:pt>
                <c:pt idx="84">
                  <c:v>27</c:v>
                </c:pt>
                <c:pt idx="85">
                  <c:v>28</c:v>
                </c:pt>
                <c:pt idx="86">
                  <c:v>24</c:v>
                </c:pt>
                <c:pt idx="87">
                  <c:v>31</c:v>
                </c:pt>
                <c:pt idx="88">
                  <c:v>32</c:v>
                </c:pt>
                <c:pt idx="89">
                  <c:v>33</c:v>
                </c:pt>
                <c:pt idx="90">
                  <c:v>31</c:v>
                </c:pt>
                <c:pt idx="91">
                  <c:v>26</c:v>
                </c:pt>
                <c:pt idx="92">
                  <c:v>26</c:v>
                </c:pt>
                <c:pt idx="93">
                  <c:v>34</c:v>
                </c:pt>
                <c:pt idx="94">
                  <c:v>33</c:v>
                </c:pt>
                <c:pt idx="95">
                  <c:v>36</c:v>
                </c:pt>
                <c:pt idx="96">
                  <c:v>42</c:v>
                </c:pt>
                <c:pt idx="97">
                  <c:v>35</c:v>
                </c:pt>
                <c:pt idx="98">
                  <c:v>25</c:v>
                </c:pt>
                <c:pt idx="99">
                  <c:v>40</c:v>
                </c:pt>
                <c:pt idx="100">
                  <c:v>35</c:v>
                </c:pt>
                <c:pt idx="101">
                  <c:v>36</c:v>
                </c:pt>
                <c:pt idx="102">
                  <c:v>19</c:v>
                </c:pt>
                <c:pt idx="103">
                  <c:v>34</c:v>
                </c:pt>
                <c:pt idx="104">
                  <c:v>30</c:v>
                </c:pt>
                <c:pt idx="105">
                  <c:v>28</c:v>
                </c:pt>
                <c:pt idx="106">
                  <c:v>34</c:v>
                </c:pt>
                <c:pt idx="107">
                  <c:v>34</c:v>
                </c:pt>
                <c:pt idx="108">
                  <c:v>29</c:v>
                </c:pt>
                <c:pt idx="109">
                  <c:v>31</c:v>
                </c:pt>
                <c:pt idx="110">
                  <c:v>36</c:v>
                </c:pt>
                <c:pt idx="111">
                  <c:v>27</c:v>
                </c:pt>
                <c:pt idx="112">
                  <c:v>27</c:v>
                </c:pt>
                <c:pt idx="113">
                  <c:v>25</c:v>
                </c:pt>
                <c:pt idx="114">
                  <c:v>26</c:v>
                </c:pt>
                <c:pt idx="115">
                  <c:v>29</c:v>
                </c:pt>
                <c:pt idx="116">
                  <c:v>33</c:v>
                </c:pt>
                <c:pt idx="117">
                  <c:v>22</c:v>
                </c:pt>
                <c:pt idx="118">
                  <c:v>26</c:v>
                </c:pt>
                <c:pt idx="119">
                  <c:v>35</c:v>
                </c:pt>
                <c:pt idx="120">
                  <c:v>39</c:v>
                </c:pt>
                <c:pt idx="121">
                  <c:v>30</c:v>
                </c:pt>
                <c:pt idx="122">
                  <c:v>30</c:v>
                </c:pt>
                <c:pt idx="123">
                  <c:v>38</c:v>
                </c:pt>
                <c:pt idx="124">
                  <c:v>32</c:v>
                </c:pt>
                <c:pt idx="125">
                  <c:v>37</c:v>
                </c:pt>
                <c:pt idx="126">
                  <c:v>38</c:v>
                </c:pt>
                <c:pt idx="127">
                  <c:v>34</c:v>
                </c:pt>
                <c:pt idx="128">
                  <c:v>29</c:v>
                </c:pt>
                <c:pt idx="129">
                  <c:v>32</c:v>
                </c:pt>
                <c:pt idx="130">
                  <c:v>37</c:v>
                </c:pt>
                <c:pt idx="131">
                  <c:v>35</c:v>
                </c:pt>
                <c:pt idx="132">
                  <c:v>33</c:v>
                </c:pt>
                <c:pt idx="133">
                  <c:v>28</c:v>
                </c:pt>
                <c:pt idx="134">
                  <c:v>34</c:v>
                </c:pt>
                <c:pt idx="135">
                  <c:v>36</c:v>
                </c:pt>
                <c:pt idx="136">
                  <c:v>37</c:v>
                </c:pt>
                <c:pt idx="137">
                  <c:v>35</c:v>
                </c:pt>
                <c:pt idx="138">
                  <c:v>25</c:v>
                </c:pt>
                <c:pt idx="139">
                  <c:v>34</c:v>
                </c:pt>
                <c:pt idx="140">
                  <c:v>33</c:v>
                </c:pt>
                <c:pt idx="141">
                  <c:v>38</c:v>
                </c:pt>
                <c:pt idx="142">
                  <c:v>33</c:v>
                </c:pt>
                <c:pt idx="143">
                  <c:v>36</c:v>
                </c:pt>
                <c:pt idx="144">
                  <c:v>34</c:v>
                </c:pt>
                <c:pt idx="145">
                  <c:v>32</c:v>
                </c:pt>
                <c:pt idx="146">
                  <c:v>37</c:v>
                </c:pt>
                <c:pt idx="147">
                  <c:v>32</c:v>
                </c:pt>
                <c:pt idx="148">
                  <c:v>35</c:v>
                </c:pt>
                <c:pt idx="149">
                  <c:v>39</c:v>
                </c:pt>
                <c:pt idx="150">
                  <c:v>35</c:v>
                </c:pt>
                <c:pt idx="151">
                  <c:v>40</c:v>
                </c:pt>
                <c:pt idx="152">
                  <c:v>35</c:v>
                </c:pt>
                <c:pt idx="153">
                  <c:v>33</c:v>
                </c:pt>
                <c:pt idx="154">
                  <c:v>41</c:v>
                </c:pt>
                <c:pt idx="155">
                  <c:v>28</c:v>
                </c:pt>
                <c:pt idx="156">
                  <c:v>32</c:v>
                </c:pt>
                <c:pt idx="157">
                  <c:v>38</c:v>
                </c:pt>
                <c:pt idx="158">
                  <c:v>29</c:v>
                </c:pt>
                <c:pt idx="159">
                  <c:v>38</c:v>
                </c:pt>
                <c:pt idx="160">
                  <c:v>38</c:v>
                </c:pt>
                <c:pt idx="161">
                  <c:v>35</c:v>
                </c:pt>
                <c:pt idx="162">
                  <c:v>27</c:v>
                </c:pt>
                <c:pt idx="163">
                  <c:v>32</c:v>
                </c:pt>
                <c:pt idx="164">
                  <c:v>38</c:v>
                </c:pt>
                <c:pt idx="165">
                  <c:v>31</c:v>
                </c:pt>
                <c:pt idx="166">
                  <c:v>33</c:v>
                </c:pt>
                <c:pt idx="167">
                  <c:v>41</c:v>
                </c:pt>
                <c:pt idx="168">
                  <c:v>35</c:v>
                </c:pt>
                <c:pt idx="169">
                  <c:v>39</c:v>
                </c:pt>
                <c:pt idx="170">
                  <c:v>34</c:v>
                </c:pt>
                <c:pt idx="171">
                  <c:v>35</c:v>
                </c:pt>
                <c:pt idx="172">
                  <c:v>31</c:v>
                </c:pt>
                <c:pt idx="173">
                  <c:v>22</c:v>
                </c:pt>
                <c:pt idx="174">
                  <c:v>28</c:v>
                </c:pt>
                <c:pt idx="175">
                  <c:v>41</c:v>
                </c:pt>
                <c:pt idx="176">
                  <c:v>33</c:v>
                </c:pt>
                <c:pt idx="177">
                  <c:v>38</c:v>
                </c:pt>
                <c:pt idx="178">
                  <c:v>27</c:v>
                </c:pt>
                <c:pt idx="179">
                  <c:v>36</c:v>
                </c:pt>
                <c:pt idx="180">
                  <c:v>25</c:v>
                </c:pt>
                <c:pt idx="181">
                  <c:v>36</c:v>
                </c:pt>
                <c:pt idx="182">
                  <c:v>35</c:v>
                </c:pt>
                <c:pt idx="183">
                  <c:v>27</c:v>
                </c:pt>
                <c:pt idx="184">
                  <c:v>35</c:v>
                </c:pt>
                <c:pt idx="185">
                  <c:v>35</c:v>
                </c:pt>
                <c:pt idx="186">
                  <c:v>27</c:v>
                </c:pt>
                <c:pt idx="187">
                  <c:v>38</c:v>
                </c:pt>
                <c:pt idx="188">
                  <c:v>26</c:v>
                </c:pt>
                <c:pt idx="189">
                  <c:v>32</c:v>
                </c:pt>
                <c:pt idx="190">
                  <c:v>41</c:v>
                </c:pt>
                <c:pt idx="191">
                  <c:v>39</c:v>
                </c:pt>
                <c:pt idx="192">
                  <c:v>37</c:v>
                </c:pt>
                <c:pt idx="193">
                  <c:v>38</c:v>
                </c:pt>
                <c:pt idx="194">
                  <c:v>22</c:v>
                </c:pt>
                <c:pt idx="195">
                  <c:v>36</c:v>
                </c:pt>
                <c:pt idx="196">
                  <c:v>41</c:v>
                </c:pt>
                <c:pt idx="197">
                  <c:v>39</c:v>
                </c:pt>
                <c:pt idx="198">
                  <c:v>29</c:v>
                </c:pt>
                <c:pt idx="199">
                  <c:v>32</c:v>
                </c:pt>
                <c:pt idx="200">
                  <c:v>24</c:v>
                </c:pt>
                <c:pt idx="201">
                  <c:v>36</c:v>
                </c:pt>
                <c:pt idx="202">
                  <c:v>32</c:v>
                </c:pt>
                <c:pt idx="203">
                  <c:v>38</c:v>
                </c:pt>
                <c:pt idx="204">
                  <c:v>42</c:v>
                </c:pt>
                <c:pt idx="205">
                  <c:v>33</c:v>
                </c:pt>
                <c:pt idx="206">
                  <c:v>33</c:v>
                </c:pt>
                <c:pt idx="207">
                  <c:v>17</c:v>
                </c:pt>
                <c:pt idx="208">
                  <c:v>31</c:v>
                </c:pt>
                <c:pt idx="209">
                  <c:v>39</c:v>
                </c:pt>
                <c:pt idx="210">
                  <c:v>29</c:v>
                </c:pt>
                <c:pt idx="211">
                  <c:v>29</c:v>
                </c:pt>
                <c:pt idx="212">
                  <c:v>39</c:v>
                </c:pt>
                <c:pt idx="213">
                  <c:v>38</c:v>
                </c:pt>
                <c:pt idx="214">
                  <c:v>39</c:v>
                </c:pt>
                <c:pt idx="215">
                  <c:v>34</c:v>
                </c:pt>
                <c:pt idx="216">
                  <c:v>37</c:v>
                </c:pt>
                <c:pt idx="217">
                  <c:v>32</c:v>
                </c:pt>
                <c:pt idx="218">
                  <c:v>33</c:v>
                </c:pt>
                <c:pt idx="219">
                  <c:v>33</c:v>
                </c:pt>
                <c:pt idx="220">
                  <c:v>30</c:v>
                </c:pt>
                <c:pt idx="221">
                  <c:v>39</c:v>
                </c:pt>
                <c:pt idx="222">
                  <c:v>38</c:v>
                </c:pt>
                <c:pt idx="223">
                  <c:v>43</c:v>
                </c:pt>
                <c:pt idx="224">
                  <c:v>36</c:v>
                </c:pt>
                <c:pt idx="225">
                  <c:v>26</c:v>
                </c:pt>
                <c:pt idx="226">
                  <c:v>27</c:v>
                </c:pt>
                <c:pt idx="227">
                  <c:v>37</c:v>
                </c:pt>
                <c:pt idx="228">
                  <c:v>32</c:v>
                </c:pt>
                <c:pt idx="229">
                  <c:v>41</c:v>
                </c:pt>
                <c:pt idx="230">
                  <c:v>36</c:v>
                </c:pt>
                <c:pt idx="231">
                  <c:v>34</c:v>
                </c:pt>
                <c:pt idx="232">
                  <c:v>33</c:v>
                </c:pt>
                <c:pt idx="233">
                  <c:v>24</c:v>
                </c:pt>
                <c:pt idx="234">
                  <c:v>38</c:v>
                </c:pt>
                <c:pt idx="235">
                  <c:v>40</c:v>
                </c:pt>
                <c:pt idx="236">
                  <c:v>20</c:v>
                </c:pt>
                <c:pt idx="237">
                  <c:v>41</c:v>
                </c:pt>
                <c:pt idx="238">
                  <c:v>34</c:v>
                </c:pt>
                <c:pt idx="239">
                  <c:v>27</c:v>
                </c:pt>
                <c:pt idx="240">
                  <c:v>36</c:v>
                </c:pt>
                <c:pt idx="241">
                  <c:v>47</c:v>
                </c:pt>
                <c:pt idx="242">
                  <c:v>27</c:v>
                </c:pt>
                <c:pt idx="243">
                  <c:v>37</c:v>
                </c:pt>
                <c:pt idx="244">
                  <c:v>32</c:v>
                </c:pt>
                <c:pt idx="245">
                  <c:v>40</c:v>
                </c:pt>
                <c:pt idx="246">
                  <c:v>34</c:v>
                </c:pt>
                <c:pt idx="247">
                  <c:v>40</c:v>
                </c:pt>
                <c:pt idx="248">
                  <c:v>27</c:v>
                </c:pt>
                <c:pt idx="249">
                  <c:v>40</c:v>
                </c:pt>
                <c:pt idx="250">
                  <c:v>41</c:v>
                </c:pt>
                <c:pt idx="251">
                  <c:v>34</c:v>
                </c:pt>
                <c:pt idx="252">
                  <c:v>11</c:v>
                </c:pt>
                <c:pt idx="253">
                  <c:v>36</c:v>
                </c:pt>
                <c:pt idx="254">
                  <c:v>35</c:v>
                </c:pt>
                <c:pt idx="255">
                  <c:v>25</c:v>
                </c:pt>
                <c:pt idx="256">
                  <c:v>33</c:v>
                </c:pt>
                <c:pt idx="257">
                  <c:v>35</c:v>
                </c:pt>
                <c:pt idx="258">
                  <c:v>29</c:v>
                </c:pt>
                <c:pt idx="259">
                  <c:v>39</c:v>
                </c:pt>
                <c:pt idx="260">
                  <c:v>28</c:v>
                </c:pt>
                <c:pt idx="261">
                  <c:v>34</c:v>
                </c:pt>
                <c:pt idx="262">
                  <c:v>38</c:v>
                </c:pt>
                <c:pt idx="263">
                  <c:v>38</c:v>
                </c:pt>
                <c:pt idx="264">
                  <c:v>38</c:v>
                </c:pt>
                <c:pt idx="265">
                  <c:v>36</c:v>
                </c:pt>
                <c:pt idx="266">
                  <c:v>35</c:v>
                </c:pt>
                <c:pt idx="267">
                  <c:v>34</c:v>
                </c:pt>
                <c:pt idx="268">
                  <c:v>40</c:v>
                </c:pt>
                <c:pt idx="269">
                  <c:v>33</c:v>
                </c:pt>
                <c:pt idx="270">
                  <c:v>35</c:v>
                </c:pt>
                <c:pt idx="271">
                  <c:v>35</c:v>
                </c:pt>
                <c:pt idx="272">
                  <c:v>34</c:v>
                </c:pt>
                <c:pt idx="273">
                  <c:v>23</c:v>
                </c:pt>
                <c:pt idx="274">
                  <c:v>35</c:v>
                </c:pt>
                <c:pt idx="275">
                  <c:v>32</c:v>
                </c:pt>
                <c:pt idx="276">
                  <c:v>29</c:v>
                </c:pt>
                <c:pt idx="277">
                  <c:v>38</c:v>
                </c:pt>
                <c:pt idx="278">
                  <c:v>25</c:v>
                </c:pt>
                <c:pt idx="279">
                  <c:v>35</c:v>
                </c:pt>
                <c:pt idx="280">
                  <c:v>44</c:v>
                </c:pt>
                <c:pt idx="281">
                  <c:v>20</c:v>
                </c:pt>
                <c:pt idx="282">
                  <c:v>36</c:v>
                </c:pt>
                <c:pt idx="283">
                  <c:v>32</c:v>
                </c:pt>
                <c:pt idx="284">
                  <c:v>38</c:v>
                </c:pt>
                <c:pt idx="285">
                  <c:v>39</c:v>
                </c:pt>
                <c:pt idx="286">
                  <c:v>40</c:v>
                </c:pt>
                <c:pt idx="287">
                  <c:v>30</c:v>
                </c:pt>
                <c:pt idx="288">
                  <c:v>36</c:v>
                </c:pt>
                <c:pt idx="289">
                  <c:v>14</c:v>
                </c:pt>
                <c:pt idx="290">
                  <c:v>35</c:v>
                </c:pt>
                <c:pt idx="291">
                  <c:v>35</c:v>
                </c:pt>
                <c:pt idx="292">
                  <c:v>37</c:v>
                </c:pt>
                <c:pt idx="293">
                  <c:v>35</c:v>
                </c:pt>
                <c:pt idx="294">
                  <c:v>36</c:v>
                </c:pt>
                <c:pt idx="295">
                  <c:v>32</c:v>
                </c:pt>
                <c:pt idx="296">
                  <c:v>29</c:v>
                </c:pt>
                <c:pt idx="297">
                  <c:v>41</c:v>
                </c:pt>
                <c:pt idx="298">
                  <c:v>37</c:v>
                </c:pt>
                <c:pt idx="299">
                  <c:v>39</c:v>
                </c:pt>
                <c:pt idx="300">
                  <c:v>30</c:v>
                </c:pt>
                <c:pt idx="301">
                  <c:v>43</c:v>
                </c:pt>
                <c:pt idx="302">
                  <c:v>29</c:v>
                </c:pt>
                <c:pt idx="303">
                  <c:v>27</c:v>
                </c:pt>
                <c:pt idx="304">
                  <c:v>36</c:v>
                </c:pt>
                <c:pt idx="305">
                  <c:v>37</c:v>
                </c:pt>
                <c:pt idx="306">
                  <c:v>31</c:v>
                </c:pt>
                <c:pt idx="307">
                  <c:v>33</c:v>
                </c:pt>
                <c:pt idx="308">
                  <c:v>38</c:v>
                </c:pt>
                <c:pt idx="309">
                  <c:v>38</c:v>
                </c:pt>
                <c:pt idx="310">
                  <c:v>30</c:v>
                </c:pt>
                <c:pt idx="311">
                  <c:v>36</c:v>
                </c:pt>
                <c:pt idx="312">
                  <c:v>31</c:v>
                </c:pt>
                <c:pt idx="313">
                  <c:v>23</c:v>
                </c:pt>
                <c:pt idx="314">
                  <c:v>33</c:v>
                </c:pt>
                <c:pt idx="315">
                  <c:v>49</c:v>
                </c:pt>
                <c:pt idx="316">
                  <c:v>35</c:v>
                </c:pt>
                <c:pt idx="317">
                  <c:v>27</c:v>
                </c:pt>
                <c:pt idx="318">
                  <c:v>33</c:v>
                </c:pt>
                <c:pt idx="319">
                  <c:v>32</c:v>
                </c:pt>
                <c:pt idx="320">
                  <c:v>30</c:v>
                </c:pt>
                <c:pt idx="321">
                  <c:v>27</c:v>
                </c:pt>
                <c:pt idx="322">
                  <c:v>40</c:v>
                </c:pt>
                <c:pt idx="323">
                  <c:v>31</c:v>
                </c:pt>
                <c:pt idx="324">
                  <c:v>39</c:v>
                </c:pt>
                <c:pt idx="325">
                  <c:v>35</c:v>
                </c:pt>
                <c:pt idx="326">
                  <c:v>35</c:v>
                </c:pt>
                <c:pt idx="327">
                  <c:v>33</c:v>
                </c:pt>
                <c:pt idx="328">
                  <c:v>35</c:v>
                </c:pt>
                <c:pt idx="329">
                  <c:v>33</c:v>
                </c:pt>
                <c:pt idx="330">
                  <c:v>36</c:v>
                </c:pt>
                <c:pt idx="331">
                  <c:v>29</c:v>
                </c:pt>
                <c:pt idx="332">
                  <c:v>25</c:v>
                </c:pt>
                <c:pt idx="333">
                  <c:v>33</c:v>
                </c:pt>
                <c:pt idx="334">
                  <c:v>34</c:v>
                </c:pt>
                <c:pt idx="335">
                  <c:v>33</c:v>
                </c:pt>
                <c:pt idx="336">
                  <c:v>35</c:v>
                </c:pt>
                <c:pt idx="337">
                  <c:v>43</c:v>
                </c:pt>
                <c:pt idx="338">
                  <c:v>32</c:v>
                </c:pt>
                <c:pt idx="339">
                  <c:v>38</c:v>
                </c:pt>
                <c:pt idx="340">
                  <c:v>38</c:v>
                </c:pt>
                <c:pt idx="341">
                  <c:v>39</c:v>
                </c:pt>
                <c:pt idx="342">
                  <c:v>35</c:v>
                </c:pt>
                <c:pt idx="343">
                  <c:v>32</c:v>
                </c:pt>
                <c:pt idx="344">
                  <c:v>38</c:v>
                </c:pt>
                <c:pt idx="345">
                  <c:v>30</c:v>
                </c:pt>
                <c:pt idx="346">
                  <c:v>27</c:v>
                </c:pt>
                <c:pt idx="347">
                  <c:v>32</c:v>
                </c:pt>
                <c:pt idx="348">
                  <c:v>40</c:v>
                </c:pt>
                <c:pt idx="349">
                  <c:v>34</c:v>
                </c:pt>
                <c:pt idx="350">
                  <c:v>35</c:v>
                </c:pt>
                <c:pt idx="351">
                  <c:v>32</c:v>
                </c:pt>
                <c:pt idx="352">
                  <c:v>35</c:v>
                </c:pt>
                <c:pt idx="353">
                  <c:v>16</c:v>
                </c:pt>
                <c:pt idx="354">
                  <c:v>35</c:v>
                </c:pt>
                <c:pt idx="355">
                  <c:v>40</c:v>
                </c:pt>
                <c:pt idx="356">
                  <c:v>38</c:v>
                </c:pt>
                <c:pt idx="357">
                  <c:v>38</c:v>
                </c:pt>
                <c:pt idx="358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DA-4447-A2D1-C53EC88A7AC7}"/>
            </c:ext>
          </c:extLst>
        </c:ser>
        <c:ser>
          <c:idx val="4"/>
          <c:order val="4"/>
          <c:tx>
            <c:strRef>
              <c:f>Sheet1!$K$1</c:f>
              <c:strCache>
                <c:ptCount val="1"/>
                <c:pt idx="0">
                  <c:v>5 tries</c:v>
                </c:pt>
              </c:strCache>
            </c:strRef>
          </c:tx>
          <c:spPr>
            <a:ln w="15875" cap="rnd">
              <a:solidFill>
                <a:srgbClr val="619CD1"/>
              </a:solidFill>
              <a:round/>
            </a:ln>
            <a:effectLst>
              <a:glow rad="12700">
                <a:schemeClr val="accent5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Sheet1!$K$2:$K$481</c:f>
              <c:numCache>
                <c:formatCode>General</c:formatCode>
                <c:ptCount val="480"/>
                <c:pt idx="0">
                  <c:v>24</c:v>
                </c:pt>
                <c:pt idx="1">
                  <c:v>24</c:v>
                </c:pt>
                <c:pt idx="2">
                  <c:v>30</c:v>
                </c:pt>
                <c:pt idx="3">
                  <c:v>30</c:v>
                </c:pt>
                <c:pt idx="4">
                  <c:v>16</c:v>
                </c:pt>
                <c:pt idx="5">
                  <c:v>29</c:v>
                </c:pt>
                <c:pt idx="6">
                  <c:v>31</c:v>
                </c:pt>
                <c:pt idx="7">
                  <c:v>24</c:v>
                </c:pt>
                <c:pt idx="8">
                  <c:v>16</c:v>
                </c:pt>
                <c:pt idx="9">
                  <c:v>18</c:v>
                </c:pt>
                <c:pt idx="10">
                  <c:v>18</c:v>
                </c:pt>
                <c:pt idx="11">
                  <c:v>31</c:v>
                </c:pt>
                <c:pt idx="12">
                  <c:v>12</c:v>
                </c:pt>
                <c:pt idx="13">
                  <c:v>20</c:v>
                </c:pt>
                <c:pt idx="14">
                  <c:v>19</c:v>
                </c:pt>
                <c:pt idx="15">
                  <c:v>29</c:v>
                </c:pt>
                <c:pt idx="16">
                  <c:v>20</c:v>
                </c:pt>
                <c:pt idx="17">
                  <c:v>33</c:v>
                </c:pt>
                <c:pt idx="18">
                  <c:v>23</c:v>
                </c:pt>
                <c:pt idx="19">
                  <c:v>24</c:v>
                </c:pt>
                <c:pt idx="20">
                  <c:v>19</c:v>
                </c:pt>
                <c:pt idx="21">
                  <c:v>27</c:v>
                </c:pt>
                <c:pt idx="22">
                  <c:v>20</c:v>
                </c:pt>
                <c:pt idx="23">
                  <c:v>27</c:v>
                </c:pt>
                <c:pt idx="24">
                  <c:v>19</c:v>
                </c:pt>
                <c:pt idx="25">
                  <c:v>15</c:v>
                </c:pt>
                <c:pt idx="26">
                  <c:v>16</c:v>
                </c:pt>
                <c:pt idx="27">
                  <c:v>25</c:v>
                </c:pt>
                <c:pt idx="28">
                  <c:v>19</c:v>
                </c:pt>
                <c:pt idx="29">
                  <c:v>25</c:v>
                </c:pt>
                <c:pt idx="30">
                  <c:v>27</c:v>
                </c:pt>
                <c:pt idx="31">
                  <c:v>30</c:v>
                </c:pt>
                <c:pt idx="32">
                  <c:v>24</c:v>
                </c:pt>
                <c:pt idx="33">
                  <c:v>25</c:v>
                </c:pt>
                <c:pt idx="34">
                  <c:v>21</c:v>
                </c:pt>
                <c:pt idx="35">
                  <c:v>28</c:v>
                </c:pt>
                <c:pt idx="36">
                  <c:v>24</c:v>
                </c:pt>
                <c:pt idx="37">
                  <c:v>21</c:v>
                </c:pt>
                <c:pt idx="38">
                  <c:v>22</c:v>
                </c:pt>
                <c:pt idx="39">
                  <c:v>22</c:v>
                </c:pt>
                <c:pt idx="40">
                  <c:v>26</c:v>
                </c:pt>
                <c:pt idx="41">
                  <c:v>24</c:v>
                </c:pt>
                <c:pt idx="42">
                  <c:v>27</c:v>
                </c:pt>
                <c:pt idx="43">
                  <c:v>31</c:v>
                </c:pt>
                <c:pt idx="44">
                  <c:v>26</c:v>
                </c:pt>
                <c:pt idx="45">
                  <c:v>21</c:v>
                </c:pt>
                <c:pt idx="46">
                  <c:v>12</c:v>
                </c:pt>
                <c:pt idx="47">
                  <c:v>25</c:v>
                </c:pt>
                <c:pt idx="48">
                  <c:v>25</c:v>
                </c:pt>
                <c:pt idx="49">
                  <c:v>33</c:v>
                </c:pt>
                <c:pt idx="50">
                  <c:v>22</c:v>
                </c:pt>
                <c:pt idx="51">
                  <c:v>16</c:v>
                </c:pt>
                <c:pt idx="52">
                  <c:v>18</c:v>
                </c:pt>
                <c:pt idx="53">
                  <c:v>30</c:v>
                </c:pt>
                <c:pt idx="54">
                  <c:v>21</c:v>
                </c:pt>
                <c:pt idx="55">
                  <c:v>19</c:v>
                </c:pt>
                <c:pt idx="56">
                  <c:v>26</c:v>
                </c:pt>
                <c:pt idx="57">
                  <c:v>22</c:v>
                </c:pt>
                <c:pt idx="58">
                  <c:v>17</c:v>
                </c:pt>
                <c:pt idx="59">
                  <c:v>19</c:v>
                </c:pt>
                <c:pt idx="60">
                  <c:v>28</c:v>
                </c:pt>
                <c:pt idx="61">
                  <c:v>22</c:v>
                </c:pt>
                <c:pt idx="62">
                  <c:v>19</c:v>
                </c:pt>
                <c:pt idx="63">
                  <c:v>17</c:v>
                </c:pt>
                <c:pt idx="64">
                  <c:v>20</c:v>
                </c:pt>
                <c:pt idx="65">
                  <c:v>24</c:v>
                </c:pt>
                <c:pt idx="66">
                  <c:v>28</c:v>
                </c:pt>
                <c:pt idx="67">
                  <c:v>16</c:v>
                </c:pt>
                <c:pt idx="68">
                  <c:v>19</c:v>
                </c:pt>
                <c:pt idx="69">
                  <c:v>26</c:v>
                </c:pt>
                <c:pt idx="70">
                  <c:v>19</c:v>
                </c:pt>
                <c:pt idx="71">
                  <c:v>26</c:v>
                </c:pt>
                <c:pt idx="72">
                  <c:v>27</c:v>
                </c:pt>
                <c:pt idx="73">
                  <c:v>13</c:v>
                </c:pt>
                <c:pt idx="74">
                  <c:v>27</c:v>
                </c:pt>
                <c:pt idx="75">
                  <c:v>26</c:v>
                </c:pt>
                <c:pt idx="76">
                  <c:v>14</c:v>
                </c:pt>
                <c:pt idx="77">
                  <c:v>20</c:v>
                </c:pt>
                <c:pt idx="78">
                  <c:v>33</c:v>
                </c:pt>
                <c:pt idx="79">
                  <c:v>26</c:v>
                </c:pt>
                <c:pt idx="80">
                  <c:v>20</c:v>
                </c:pt>
                <c:pt idx="81">
                  <c:v>28</c:v>
                </c:pt>
                <c:pt idx="82">
                  <c:v>27</c:v>
                </c:pt>
                <c:pt idx="83">
                  <c:v>32</c:v>
                </c:pt>
                <c:pt idx="84">
                  <c:v>26</c:v>
                </c:pt>
                <c:pt idx="85">
                  <c:v>15</c:v>
                </c:pt>
                <c:pt idx="86">
                  <c:v>32</c:v>
                </c:pt>
                <c:pt idx="87">
                  <c:v>30</c:v>
                </c:pt>
                <c:pt idx="88">
                  <c:v>32</c:v>
                </c:pt>
                <c:pt idx="89">
                  <c:v>33</c:v>
                </c:pt>
                <c:pt idx="90">
                  <c:v>31</c:v>
                </c:pt>
                <c:pt idx="91">
                  <c:v>21</c:v>
                </c:pt>
                <c:pt idx="92">
                  <c:v>11</c:v>
                </c:pt>
                <c:pt idx="93">
                  <c:v>18</c:v>
                </c:pt>
                <c:pt idx="94">
                  <c:v>27</c:v>
                </c:pt>
                <c:pt idx="95">
                  <c:v>23</c:v>
                </c:pt>
                <c:pt idx="96">
                  <c:v>18</c:v>
                </c:pt>
                <c:pt idx="97">
                  <c:v>24</c:v>
                </c:pt>
                <c:pt idx="98">
                  <c:v>21</c:v>
                </c:pt>
                <c:pt idx="99">
                  <c:v>28</c:v>
                </c:pt>
                <c:pt idx="100">
                  <c:v>27</c:v>
                </c:pt>
                <c:pt idx="101">
                  <c:v>18</c:v>
                </c:pt>
                <c:pt idx="102">
                  <c:v>19</c:v>
                </c:pt>
                <c:pt idx="103">
                  <c:v>27</c:v>
                </c:pt>
                <c:pt idx="104">
                  <c:v>33</c:v>
                </c:pt>
                <c:pt idx="105">
                  <c:v>10</c:v>
                </c:pt>
                <c:pt idx="106">
                  <c:v>23</c:v>
                </c:pt>
                <c:pt idx="107">
                  <c:v>22</c:v>
                </c:pt>
                <c:pt idx="108">
                  <c:v>32</c:v>
                </c:pt>
                <c:pt idx="109">
                  <c:v>16</c:v>
                </c:pt>
                <c:pt idx="110">
                  <c:v>22</c:v>
                </c:pt>
                <c:pt idx="111">
                  <c:v>30</c:v>
                </c:pt>
                <c:pt idx="112">
                  <c:v>13</c:v>
                </c:pt>
                <c:pt idx="113">
                  <c:v>35</c:v>
                </c:pt>
                <c:pt idx="114">
                  <c:v>37</c:v>
                </c:pt>
                <c:pt idx="115">
                  <c:v>24</c:v>
                </c:pt>
                <c:pt idx="116">
                  <c:v>23</c:v>
                </c:pt>
                <c:pt idx="117">
                  <c:v>10</c:v>
                </c:pt>
                <c:pt idx="118">
                  <c:v>24</c:v>
                </c:pt>
                <c:pt idx="119">
                  <c:v>26</c:v>
                </c:pt>
                <c:pt idx="120">
                  <c:v>24</c:v>
                </c:pt>
                <c:pt idx="121">
                  <c:v>34</c:v>
                </c:pt>
                <c:pt idx="122">
                  <c:v>17</c:v>
                </c:pt>
                <c:pt idx="123">
                  <c:v>29</c:v>
                </c:pt>
                <c:pt idx="124">
                  <c:v>21</c:v>
                </c:pt>
                <c:pt idx="125">
                  <c:v>31</c:v>
                </c:pt>
                <c:pt idx="126">
                  <c:v>17</c:v>
                </c:pt>
                <c:pt idx="127">
                  <c:v>18</c:v>
                </c:pt>
                <c:pt idx="128">
                  <c:v>29</c:v>
                </c:pt>
                <c:pt idx="129">
                  <c:v>33</c:v>
                </c:pt>
                <c:pt idx="130">
                  <c:v>26</c:v>
                </c:pt>
                <c:pt idx="131">
                  <c:v>17</c:v>
                </c:pt>
                <c:pt idx="132">
                  <c:v>27</c:v>
                </c:pt>
                <c:pt idx="133">
                  <c:v>26</c:v>
                </c:pt>
                <c:pt idx="134">
                  <c:v>20</c:v>
                </c:pt>
                <c:pt idx="135">
                  <c:v>21</c:v>
                </c:pt>
                <c:pt idx="136">
                  <c:v>22</c:v>
                </c:pt>
                <c:pt idx="137">
                  <c:v>24</c:v>
                </c:pt>
                <c:pt idx="138">
                  <c:v>33</c:v>
                </c:pt>
                <c:pt idx="139">
                  <c:v>21</c:v>
                </c:pt>
                <c:pt idx="140">
                  <c:v>17</c:v>
                </c:pt>
                <c:pt idx="141">
                  <c:v>22</c:v>
                </c:pt>
                <c:pt idx="142">
                  <c:v>29</c:v>
                </c:pt>
                <c:pt idx="143">
                  <c:v>21</c:v>
                </c:pt>
                <c:pt idx="144">
                  <c:v>21</c:v>
                </c:pt>
                <c:pt idx="145">
                  <c:v>25</c:v>
                </c:pt>
                <c:pt idx="146">
                  <c:v>30</c:v>
                </c:pt>
                <c:pt idx="147">
                  <c:v>13</c:v>
                </c:pt>
                <c:pt idx="148">
                  <c:v>25</c:v>
                </c:pt>
                <c:pt idx="149">
                  <c:v>20</c:v>
                </c:pt>
                <c:pt idx="150">
                  <c:v>35</c:v>
                </c:pt>
                <c:pt idx="151">
                  <c:v>28</c:v>
                </c:pt>
                <c:pt idx="152">
                  <c:v>24</c:v>
                </c:pt>
                <c:pt idx="153">
                  <c:v>23</c:v>
                </c:pt>
                <c:pt idx="154">
                  <c:v>22</c:v>
                </c:pt>
                <c:pt idx="155">
                  <c:v>32</c:v>
                </c:pt>
                <c:pt idx="156">
                  <c:v>18</c:v>
                </c:pt>
                <c:pt idx="157">
                  <c:v>23</c:v>
                </c:pt>
                <c:pt idx="158">
                  <c:v>14</c:v>
                </c:pt>
                <c:pt idx="159">
                  <c:v>25</c:v>
                </c:pt>
                <c:pt idx="160">
                  <c:v>19</c:v>
                </c:pt>
                <c:pt idx="161">
                  <c:v>26</c:v>
                </c:pt>
                <c:pt idx="162">
                  <c:v>36</c:v>
                </c:pt>
                <c:pt idx="163">
                  <c:v>19</c:v>
                </c:pt>
                <c:pt idx="164">
                  <c:v>21</c:v>
                </c:pt>
                <c:pt idx="165">
                  <c:v>26</c:v>
                </c:pt>
                <c:pt idx="166">
                  <c:v>27</c:v>
                </c:pt>
                <c:pt idx="167">
                  <c:v>24</c:v>
                </c:pt>
                <c:pt idx="168">
                  <c:v>24</c:v>
                </c:pt>
                <c:pt idx="169">
                  <c:v>29</c:v>
                </c:pt>
                <c:pt idx="170">
                  <c:v>13</c:v>
                </c:pt>
                <c:pt idx="171">
                  <c:v>24</c:v>
                </c:pt>
                <c:pt idx="172">
                  <c:v>31</c:v>
                </c:pt>
                <c:pt idx="173">
                  <c:v>33</c:v>
                </c:pt>
                <c:pt idx="174">
                  <c:v>28</c:v>
                </c:pt>
                <c:pt idx="175">
                  <c:v>22</c:v>
                </c:pt>
                <c:pt idx="176">
                  <c:v>33</c:v>
                </c:pt>
                <c:pt idx="177">
                  <c:v>29</c:v>
                </c:pt>
                <c:pt idx="178">
                  <c:v>29</c:v>
                </c:pt>
                <c:pt idx="179">
                  <c:v>23</c:v>
                </c:pt>
                <c:pt idx="180">
                  <c:v>44</c:v>
                </c:pt>
                <c:pt idx="181">
                  <c:v>27</c:v>
                </c:pt>
                <c:pt idx="182">
                  <c:v>25</c:v>
                </c:pt>
                <c:pt idx="183">
                  <c:v>28</c:v>
                </c:pt>
                <c:pt idx="184">
                  <c:v>24</c:v>
                </c:pt>
                <c:pt idx="185">
                  <c:v>34</c:v>
                </c:pt>
                <c:pt idx="186">
                  <c:v>17</c:v>
                </c:pt>
                <c:pt idx="187">
                  <c:v>18</c:v>
                </c:pt>
                <c:pt idx="188">
                  <c:v>25</c:v>
                </c:pt>
                <c:pt idx="189">
                  <c:v>37</c:v>
                </c:pt>
                <c:pt idx="190">
                  <c:v>28</c:v>
                </c:pt>
                <c:pt idx="191">
                  <c:v>27</c:v>
                </c:pt>
                <c:pt idx="192">
                  <c:v>27</c:v>
                </c:pt>
                <c:pt idx="193">
                  <c:v>21</c:v>
                </c:pt>
                <c:pt idx="194">
                  <c:v>22</c:v>
                </c:pt>
                <c:pt idx="195">
                  <c:v>23</c:v>
                </c:pt>
                <c:pt idx="196">
                  <c:v>23</c:v>
                </c:pt>
                <c:pt idx="197">
                  <c:v>28</c:v>
                </c:pt>
                <c:pt idx="198">
                  <c:v>24</c:v>
                </c:pt>
                <c:pt idx="199">
                  <c:v>26</c:v>
                </c:pt>
                <c:pt idx="200">
                  <c:v>22</c:v>
                </c:pt>
                <c:pt idx="201">
                  <c:v>36</c:v>
                </c:pt>
                <c:pt idx="202">
                  <c:v>21</c:v>
                </c:pt>
                <c:pt idx="203">
                  <c:v>20</c:v>
                </c:pt>
                <c:pt idx="204">
                  <c:v>31</c:v>
                </c:pt>
                <c:pt idx="205">
                  <c:v>19</c:v>
                </c:pt>
                <c:pt idx="206">
                  <c:v>27</c:v>
                </c:pt>
                <c:pt idx="207">
                  <c:v>28</c:v>
                </c:pt>
                <c:pt idx="208">
                  <c:v>29</c:v>
                </c:pt>
                <c:pt idx="209">
                  <c:v>25</c:v>
                </c:pt>
                <c:pt idx="210">
                  <c:v>34</c:v>
                </c:pt>
                <c:pt idx="211">
                  <c:v>15</c:v>
                </c:pt>
                <c:pt idx="212">
                  <c:v>29</c:v>
                </c:pt>
                <c:pt idx="213">
                  <c:v>25</c:v>
                </c:pt>
                <c:pt idx="214">
                  <c:v>29</c:v>
                </c:pt>
                <c:pt idx="215">
                  <c:v>27</c:v>
                </c:pt>
                <c:pt idx="216">
                  <c:v>24</c:v>
                </c:pt>
                <c:pt idx="217">
                  <c:v>29</c:v>
                </c:pt>
                <c:pt idx="218">
                  <c:v>25</c:v>
                </c:pt>
                <c:pt idx="219">
                  <c:v>28</c:v>
                </c:pt>
                <c:pt idx="220">
                  <c:v>27</c:v>
                </c:pt>
                <c:pt idx="221">
                  <c:v>29</c:v>
                </c:pt>
                <c:pt idx="222">
                  <c:v>21</c:v>
                </c:pt>
                <c:pt idx="223">
                  <c:v>25</c:v>
                </c:pt>
                <c:pt idx="224">
                  <c:v>26</c:v>
                </c:pt>
                <c:pt idx="225">
                  <c:v>14</c:v>
                </c:pt>
                <c:pt idx="226">
                  <c:v>24</c:v>
                </c:pt>
                <c:pt idx="227">
                  <c:v>17</c:v>
                </c:pt>
                <c:pt idx="228">
                  <c:v>32</c:v>
                </c:pt>
                <c:pt idx="229">
                  <c:v>26</c:v>
                </c:pt>
                <c:pt idx="230">
                  <c:v>20</c:v>
                </c:pt>
                <c:pt idx="231">
                  <c:v>21</c:v>
                </c:pt>
                <c:pt idx="232">
                  <c:v>29</c:v>
                </c:pt>
                <c:pt idx="233">
                  <c:v>31</c:v>
                </c:pt>
                <c:pt idx="234">
                  <c:v>18</c:v>
                </c:pt>
                <c:pt idx="235">
                  <c:v>21</c:v>
                </c:pt>
                <c:pt idx="236">
                  <c:v>32</c:v>
                </c:pt>
                <c:pt idx="237">
                  <c:v>28</c:v>
                </c:pt>
                <c:pt idx="238">
                  <c:v>16</c:v>
                </c:pt>
                <c:pt idx="239">
                  <c:v>31</c:v>
                </c:pt>
                <c:pt idx="240">
                  <c:v>23</c:v>
                </c:pt>
                <c:pt idx="241">
                  <c:v>29</c:v>
                </c:pt>
                <c:pt idx="242">
                  <c:v>21</c:v>
                </c:pt>
                <c:pt idx="243">
                  <c:v>28</c:v>
                </c:pt>
                <c:pt idx="244">
                  <c:v>22</c:v>
                </c:pt>
                <c:pt idx="245">
                  <c:v>18</c:v>
                </c:pt>
                <c:pt idx="246">
                  <c:v>27</c:v>
                </c:pt>
                <c:pt idx="247">
                  <c:v>30</c:v>
                </c:pt>
                <c:pt idx="248">
                  <c:v>38</c:v>
                </c:pt>
                <c:pt idx="249">
                  <c:v>28</c:v>
                </c:pt>
                <c:pt idx="250">
                  <c:v>23</c:v>
                </c:pt>
                <c:pt idx="251">
                  <c:v>16</c:v>
                </c:pt>
                <c:pt idx="252">
                  <c:v>15</c:v>
                </c:pt>
                <c:pt idx="253">
                  <c:v>12</c:v>
                </c:pt>
                <c:pt idx="254">
                  <c:v>14</c:v>
                </c:pt>
                <c:pt idx="255">
                  <c:v>18</c:v>
                </c:pt>
                <c:pt idx="256">
                  <c:v>27</c:v>
                </c:pt>
                <c:pt idx="257">
                  <c:v>21</c:v>
                </c:pt>
                <c:pt idx="258">
                  <c:v>15</c:v>
                </c:pt>
                <c:pt idx="259">
                  <c:v>19</c:v>
                </c:pt>
                <c:pt idx="260">
                  <c:v>16</c:v>
                </c:pt>
                <c:pt idx="261">
                  <c:v>22</c:v>
                </c:pt>
                <c:pt idx="262">
                  <c:v>24</c:v>
                </c:pt>
                <c:pt idx="263">
                  <c:v>28</c:v>
                </c:pt>
                <c:pt idx="264">
                  <c:v>26</c:v>
                </c:pt>
                <c:pt idx="265">
                  <c:v>24</c:v>
                </c:pt>
                <c:pt idx="266">
                  <c:v>20</c:v>
                </c:pt>
                <c:pt idx="267">
                  <c:v>31</c:v>
                </c:pt>
                <c:pt idx="268">
                  <c:v>20</c:v>
                </c:pt>
                <c:pt idx="269">
                  <c:v>18</c:v>
                </c:pt>
                <c:pt idx="270">
                  <c:v>28</c:v>
                </c:pt>
                <c:pt idx="271">
                  <c:v>19</c:v>
                </c:pt>
                <c:pt idx="272">
                  <c:v>13</c:v>
                </c:pt>
                <c:pt idx="273">
                  <c:v>29</c:v>
                </c:pt>
                <c:pt idx="274">
                  <c:v>31</c:v>
                </c:pt>
                <c:pt idx="275">
                  <c:v>32</c:v>
                </c:pt>
                <c:pt idx="276">
                  <c:v>33</c:v>
                </c:pt>
                <c:pt idx="277">
                  <c:v>21</c:v>
                </c:pt>
                <c:pt idx="278">
                  <c:v>28</c:v>
                </c:pt>
                <c:pt idx="279">
                  <c:v>25</c:v>
                </c:pt>
                <c:pt idx="280">
                  <c:v>24</c:v>
                </c:pt>
                <c:pt idx="281">
                  <c:v>15</c:v>
                </c:pt>
                <c:pt idx="282">
                  <c:v>19</c:v>
                </c:pt>
                <c:pt idx="283">
                  <c:v>16</c:v>
                </c:pt>
                <c:pt idx="284">
                  <c:v>23</c:v>
                </c:pt>
                <c:pt idx="285">
                  <c:v>24</c:v>
                </c:pt>
                <c:pt idx="286">
                  <c:v>20</c:v>
                </c:pt>
                <c:pt idx="287">
                  <c:v>28</c:v>
                </c:pt>
                <c:pt idx="288">
                  <c:v>19</c:v>
                </c:pt>
                <c:pt idx="289">
                  <c:v>27</c:v>
                </c:pt>
                <c:pt idx="290">
                  <c:v>22</c:v>
                </c:pt>
                <c:pt idx="291">
                  <c:v>32</c:v>
                </c:pt>
                <c:pt idx="292">
                  <c:v>21</c:v>
                </c:pt>
                <c:pt idx="293">
                  <c:v>24</c:v>
                </c:pt>
                <c:pt idx="294">
                  <c:v>21</c:v>
                </c:pt>
                <c:pt idx="295">
                  <c:v>32</c:v>
                </c:pt>
                <c:pt idx="296">
                  <c:v>35</c:v>
                </c:pt>
                <c:pt idx="297">
                  <c:v>23</c:v>
                </c:pt>
                <c:pt idx="298">
                  <c:v>33</c:v>
                </c:pt>
                <c:pt idx="299">
                  <c:v>20</c:v>
                </c:pt>
                <c:pt idx="300">
                  <c:v>15</c:v>
                </c:pt>
                <c:pt idx="301">
                  <c:v>15</c:v>
                </c:pt>
                <c:pt idx="302">
                  <c:v>15</c:v>
                </c:pt>
                <c:pt idx="303">
                  <c:v>15</c:v>
                </c:pt>
                <c:pt idx="304">
                  <c:v>23</c:v>
                </c:pt>
                <c:pt idx="305">
                  <c:v>24</c:v>
                </c:pt>
                <c:pt idx="306">
                  <c:v>11</c:v>
                </c:pt>
                <c:pt idx="307">
                  <c:v>18</c:v>
                </c:pt>
                <c:pt idx="308">
                  <c:v>23</c:v>
                </c:pt>
                <c:pt idx="309">
                  <c:v>25</c:v>
                </c:pt>
                <c:pt idx="310">
                  <c:v>21</c:v>
                </c:pt>
                <c:pt idx="311">
                  <c:v>21</c:v>
                </c:pt>
                <c:pt idx="312">
                  <c:v>24</c:v>
                </c:pt>
                <c:pt idx="313">
                  <c:v>24</c:v>
                </c:pt>
                <c:pt idx="314">
                  <c:v>14</c:v>
                </c:pt>
                <c:pt idx="315">
                  <c:v>20</c:v>
                </c:pt>
                <c:pt idx="316">
                  <c:v>22</c:v>
                </c:pt>
                <c:pt idx="317">
                  <c:v>27</c:v>
                </c:pt>
                <c:pt idx="318">
                  <c:v>27</c:v>
                </c:pt>
                <c:pt idx="319">
                  <c:v>21</c:v>
                </c:pt>
                <c:pt idx="320">
                  <c:v>18</c:v>
                </c:pt>
                <c:pt idx="321">
                  <c:v>19</c:v>
                </c:pt>
                <c:pt idx="322">
                  <c:v>18</c:v>
                </c:pt>
                <c:pt idx="323">
                  <c:v>12</c:v>
                </c:pt>
                <c:pt idx="324">
                  <c:v>19</c:v>
                </c:pt>
                <c:pt idx="325">
                  <c:v>13</c:v>
                </c:pt>
                <c:pt idx="326">
                  <c:v>29</c:v>
                </c:pt>
                <c:pt idx="327">
                  <c:v>19</c:v>
                </c:pt>
                <c:pt idx="328">
                  <c:v>36</c:v>
                </c:pt>
                <c:pt idx="329">
                  <c:v>19</c:v>
                </c:pt>
                <c:pt idx="330">
                  <c:v>17</c:v>
                </c:pt>
                <c:pt idx="331">
                  <c:v>15</c:v>
                </c:pt>
                <c:pt idx="332">
                  <c:v>36</c:v>
                </c:pt>
                <c:pt idx="333">
                  <c:v>24</c:v>
                </c:pt>
                <c:pt idx="334">
                  <c:v>21</c:v>
                </c:pt>
                <c:pt idx="335">
                  <c:v>26</c:v>
                </c:pt>
                <c:pt idx="336">
                  <c:v>14</c:v>
                </c:pt>
                <c:pt idx="337">
                  <c:v>27</c:v>
                </c:pt>
                <c:pt idx="338">
                  <c:v>24</c:v>
                </c:pt>
                <c:pt idx="339">
                  <c:v>22</c:v>
                </c:pt>
                <c:pt idx="340">
                  <c:v>19</c:v>
                </c:pt>
                <c:pt idx="341">
                  <c:v>27</c:v>
                </c:pt>
                <c:pt idx="342">
                  <c:v>22</c:v>
                </c:pt>
                <c:pt idx="343">
                  <c:v>24</c:v>
                </c:pt>
                <c:pt idx="344">
                  <c:v>13</c:v>
                </c:pt>
                <c:pt idx="345">
                  <c:v>20</c:v>
                </c:pt>
                <c:pt idx="346">
                  <c:v>13</c:v>
                </c:pt>
                <c:pt idx="347">
                  <c:v>9</c:v>
                </c:pt>
                <c:pt idx="348">
                  <c:v>17</c:v>
                </c:pt>
                <c:pt idx="349">
                  <c:v>34</c:v>
                </c:pt>
                <c:pt idx="350">
                  <c:v>20</c:v>
                </c:pt>
                <c:pt idx="351">
                  <c:v>15</c:v>
                </c:pt>
                <c:pt idx="352">
                  <c:v>28</c:v>
                </c:pt>
                <c:pt idx="353">
                  <c:v>26</c:v>
                </c:pt>
                <c:pt idx="354">
                  <c:v>29</c:v>
                </c:pt>
                <c:pt idx="355">
                  <c:v>25</c:v>
                </c:pt>
                <c:pt idx="356">
                  <c:v>30</c:v>
                </c:pt>
                <c:pt idx="357">
                  <c:v>26</c:v>
                </c:pt>
                <c:pt idx="358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DA-4447-A2D1-C53EC88A7AC7}"/>
            </c:ext>
          </c:extLst>
        </c:ser>
        <c:ser>
          <c:idx val="5"/>
          <c:order val="5"/>
          <c:tx>
            <c:strRef>
              <c:f>Sheet1!$M$1</c:f>
              <c:strCache>
                <c:ptCount val="1"/>
                <c:pt idx="0">
                  <c:v>6 tries</c:v>
                </c:pt>
              </c:strCache>
            </c:strRef>
          </c:tx>
          <c:spPr>
            <a:ln w="254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Sheet1!$M$2:$M$481</c:f>
              <c:numCache>
                <c:formatCode>General</c:formatCode>
                <c:ptCount val="480"/>
                <c:pt idx="0">
                  <c:v>9</c:v>
                </c:pt>
                <c:pt idx="1">
                  <c:v>14</c:v>
                </c:pt>
                <c:pt idx="2">
                  <c:v>22</c:v>
                </c:pt>
                <c:pt idx="3">
                  <c:v>17</c:v>
                </c:pt>
                <c:pt idx="4">
                  <c:v>5</c:v>
                </c:pt>
                <c:pt idx="5">
                  <c:v>21</c:v>
                </c:pt>
                <c:pt idx="6">
                  <c:v>20</c:v>
                </c:pt>
                <c:pt idx="7">
                  <c:v>15</c:v>
                </c:pt>
                <c:pt idx="8">
                  <c:v>5</c:v>
                </c:pt>
                <c:pt idx="9">
                  <c:v>7</c:v>
                </c:pt>
                <c:pt idx="10">
                  <c:v>8</c:v>
                </c:pt>
                <c:pt idx="11">
                  <c:v>26</c:v>
                </c:pt>
                <c:pt idx="12">
                  <c:v>4</c:v>
                </c:pt>
                <c:pt idx="13">
                  <c:v>8</c:v>
                </c:pt>
                <c:pt idx="14">
                  <c:v>7</c:v>
                </c:pt>
                <c:pt idx="15">
                  <c:v>15</c:v>
                </c:pt>
                <c:pt idx="16">
                  <c:v>7</c:v>
                </c:pt>
                <c:pt idx="17">
                  <c:v>21</c:v>
                </c:pt>
                <c:pt idx="18">
                  <c:v>9</c:v>
                </c:pt>
                <c:pt idx="19">
                  <c:v>10</c:v>
                </c:pt>
                <c:pt idx="20">
                  <c:v>7</c:v>
                </c:pt>
                <c:pt idx="21">
                  <c:v>17</c:v>
                </c:pt>
                <c:pt idx="22">
                  <c:v>8</c:v>
                </c:pt>
                <c:pt idx="23">
                  <c:v>12</c:v>
                </c:pt>
                <c:pt idx="24">
                  <c:v>12</c:v>
                </c:pt>
                <c:pt idx="25">
                  <c:v>6</c:v>
                </c:pt>
                <c:pt idx="26">
                  <c:v>7</c:v>
                </c:pt>
                <c:pt idx="27">
                  <c:v>14</c:v>
                </c:pt>
                <c:pt idx="28">
                  <c:v>9</c:v>
                </c:pt>
                <c:pt idx="29">
                  <c:v>11</c:v>
                </c:pt>
                <c:pt idx="30">
                  <c:v>16</c:v>
                </c:pt>
                <c:pt idx="31">
                  <c:v>24</c:v>
                </c:pt>
                <c:pt idx="32">
                  <c:v>17</c:v>
                </c:pt>
                <c:pt idx="33">
                  <c:v>11</c:v>
                </c:pt>
                <c:pt idx="34">
                  <c:v>10</c:v>
                </c:pt>
                <c:pt idx="35">
                  <c:v>16</c:v>
                </c:pt>
                <c:pt idx="36">
                  <c:v>10</c:v>
                </c:pt>
                <c:pt idx="37">
                  <c:v>8</c:v>
                </c:pt>
                <c:pt idx="38">
                  <c:v>11</c:v>
                </c:pt>
                <c:pt idx="39">
                  <c:v>11</c:v>
                </c:pt>
                <c:pt idx="40">
                  <c:v>15</c:v>
                </c:pt>
                <c:pt idx="41">
                  <c:v>21</c:v>
                </c:pt>
                <c:pt idx="42">
                  <c:v>19</c:v>
                </c:pt>
                <c:pt idx="43">
                  <c:v>30</c:v>
                </c:pt>
                <c:pt idx="44">
                  <c:v>14</c:v>
                </c:pt>
                <c:pt idx="45">
                  <c:v>10</c:v>
                </c:pt>
                <c:pt idx="46">
                  <c:v>4</c:v>
                </c:pt>
                <c:pt idx="47">
                  <c:v>22</c:v>
                </c:pt>
                <c:pt idx="48">
                  <c:v>12</c:v>
                </c:pt>
                <c:pt idx="49">
                  <c:v>21</c:v>
                </c:pt>
                <c:pt idx="50">
                  <c:v>10</c:v>
                </c:pt>
                <c:pt idx="51">
                  <c:v>7</c:v>
                </c:pt>
                <c:pt idx="52">
                  <c:v>6</c:v>
                </c:pt>
                <c:pt idx="53">
                  <c:v>13</c:v>
                </c:pt>
                <c:pt idx="54">
                  <c:v>11</c:v>
                </c:pt>
                <c:pt idx="55">
                  <c:v>8</c:v>
                </c:pt>
                <c:pt idx="56">
                  <c:v>12</c:v>
                </c:pt>
                <c:pt idx="57">
                  <c:v>12</c:v>
                </c:pt>
                <c:pt idx="58">
                  <c:v>7</c:v>
                </c:pt>
                <c:pt idx="59">
                  <c:v>7</c:v>
                </c:pt>
                <c:pt idx="60">
                  <c:v>15</c:v>
                </c:pt>
                <c:pt idx="61">
                  <c:v>8</c:v>
                </c:pt>
                <c:pt idx="62">
                  <c:v>7</c:v>
                </c:pt>
                <c:pt idx="63">
                  <c:v>24</c:v>
                </c:pt>
                <c:pt idx="64">
                  <c:v>7</c:v>
                </c:pt>
                <c:pt idx="65">
                  <c:v>10</c:v>
                </c:pt>
                <c:pt idx="66">
                  <c:v>13</c:v>
                </c:pt>
                <c:pt idx="67">
                  <c:v>6</c:v>
                </c:pt>
                <c:pt idx="68">
                  <c:v>18</c:v>
                </c:pt>
                <c:pt idx="69">
                  <c:v>16</c:v>
                </c:pt>
                <c:pt idx="70">
                  <c:v>6</c:v>
                </c:pt>
                <c:pt idx="71">
                  <c:v>14</c:v>
                </c:pt>
                <c:pt idx="72">
                  <c:v>13</c:v>
                </c:pt>
                <c:pt idx="73">
                  <c:v>4</c:v>
                </c:pt>
                <c:pt idx="74">
                  <c:v>13</c:v>
                </c:pt>
                <c:pt idx="75">
                  <c:v>11</c:v>
                </c:pt>
                <c:pt idx="76">
                  <c:v>5</c:v>
                </c:pt>
                <c:pt idx="77">
                  <c:v>7</c:v>
                </c:pt>
                <c:pt idx="78">
                  <c:v>18</c:v>
                </c:pt>
                <c:pt idx="79">
                  <c:v>26</c:v>
                </c:pt>
                <c:pt idx="80">
                  <c:v>21</c:v>
                </c:pt>
                <c:pt idx="81">
                  <c:v>17</c:v>
                </c:pt>
                <c:pt idx="82">
                  <c:v>21</c:v>
                </c:pt>
                <c:pt idx="83">
                  <c:v>24</c:v>
                </c:pt>
                <c:pt idx="84">
                  <c:v>18</c:v>
                </c:pt>
                <c:pt idx="85">
                  <c:v>6</c:v>
                </c:pt>
                <c:pt idx="86">
                  <c:v>26</c:v>
                </c:pt>
                <c:pt idx="87">
                  <c:v>16</c:v>
                </c:pt>
                <c:pt idx="88">
                  <c:v>17</c:v>
                </c:pt>
                <c:pt idx="89">
                  <c:v>17</c:v>
                </c:pt>
                <c:pt idx="90">
                  <c:v>19</c:v>
                </c:pt>
                <c:pt idx="91">
                  <c:v>13</c:v>
                </c:pt>
                <c:pt idx="92">
                  <c:v>4</c:v>
                </c:pt>
                <c:pt idx="93">
                  <c:v>6</c:v>
                </c:pt>
                <c:pt idx="94">
                  <c:v>14</c:v>
                </c:pt>
                <c:pt idx="95">
                  <c:v>9</c:v>
                </c:pt>
                <c:pt idx="96">
                  <c:v>5</c:v>
                </c:pt>
                <c:pt idx="97">
                  <c:v>10</c:v>
                </c:pt>
                <c:pt idx="98">
                  <c:v>15</c:v>
                </c:pt>
                <c:pt idx="99">
                  <c:v>9</c:v>
                </c:pt>
                <c:pt idx="100">
                  <c:v>11</c:v>
                </c:pt>
                <c:pt idx="101">
                  <c:v>6</c:v>
                </c:pt>
                <c:pt idx="102">
                  <c:v>23</c:v>
                </c:pt>
                <c:pt idx="103">
                  <c:v>12</c:v>
                </c:pt>
                <c:pt idx="104">
                  <c:v>21</c:v>
                </c:pt>
                <c:pt idx="105">
                  <c:v>3</c:v>
                </c:pt>
                <c:pt idx="106">
                  <c:v>10</c:v>
                </c:pt>
                <c:pt idx="107">
                  <c:v>9</c:v>
                </c:pt>
                <c:pt idx="108">
                  <c:v>19</c:v>
                </c:pt>
                <c:pt idx="109">
                  <c:v>6</c:v>
                </c:pt>
                <c:pt idx="110">
                  <c:v>8</c:v>
                </c:pt>
                <c:pt idx="111">
                  <c:v>22</c:v>
                </c:pt>
                <c:pt idx="112">
                  <c:v>4</c:v>
                </c:pt>
                <c:pt idx="113">
                  <c:v>23</c:v>
                </c:pt>
                <c:pt idx="114">
                  <c:v>23</c:v>
                </c:pt>
                <c:pt idx="115">
                  <c:v>11</c:v>
                </c:pt>
                <c:pt idx="116">
                  <c:v>10</c:v>
                </c:pt>
                <c:pt idx="117">
                  <c:v>3</c:v>
                </c:pt>
                <c:pt idx="118">
                  <c:v>19</c:v>
                </c:pt>
                <c:pt idx="119">
                  <c:v>12</c:v>
                </c:pt>
                <c:pt idx="120">
                  <c:v>9</c:v>
                </c:pt>
                <c:pt idx="121">
                  <c:v>20</c:v>
                </c:pt>
                <c:pt idx="122">
                  <c:v>6</c:v>
                </c:pt>
                <c:pt idx="123">
                  <c:v>12</c:v>
                </c:pt>
                <c:pt idx="124">
                  <c:v>9</c:v>
                </c:pt>
                <c:pt idx="125">
                  <c:v>13</c:v>
                </c:pt>
                <c:pt idx="126">
                  <c:v>5</c:v>
                </c:pt>
                <c:pt idx="127">
                  <c:v>7</c:v>
                </c:pt>
                <c:pt idx="128">
                  <c:v>18</c:v>
                </c:pt>
                <c:pt idx="129">
                  <c:v>16</c:v>
                </c:pt>
                <c:pt idx="130">
                  <c:v>10</c:v>
                </c:pt>
                <c:pt idx="131">
                  <c:v>5</c:v>
                </c:pt>
                <c:pt idx="132">
                  <c:v>14</c:v>
                </c:pt>
                <c:pt idx="133">
                  <c:v>18</c:v>
                </c:pt>
                <c:pt idx="134">
                  <c:v>8</c:v>
                </c:pt>
                <c:pt idx="135">
                  <c:v>8</c:v>
                </c:pt>
                <c:pt idx="136">
                  <c:v>9</c:v>
                </c:pt>
                <c:pt idx="137">
                  <c:v>9</c:v>
                </c:pt>
                <c:pt idx="138">
                  <c:v>24</c:v>
                </c:pt>
                <c:pt idx="139">
                  <c:v>8</c:v>
                </c:pt>
                <c:pt idx="140">
                  <c:v>6</c:v>
                </c:pt>
                <c:pt idx="141">
                  <c:v>7</c:v>
                </c:pt>
                <c:pt idx="142">
                  <c:v>13</c:v>
                </c:pt>
                <c:pt idx="143">
                  <c:v>8</c:v>
                </c:pt>
                <c:pt idx="144">
                  <c:v>10</c:v>
                </c:pt>
                <c:pt idx="145">
                  <c:v>14</c:v>
                </c:pt>
                <c:pt idx="146">
                  <c:v>13</c:v>
                </c:pt>
                <c:pt idx="147">
                  <c:v>3</c:v>
                </c:pt>
                <c:pt idx="148">
                  <c:v>11</c:v>
                </c:pt>
                <c:pt idx="149">
                  <c:v>6</c:v>
                </c:pt>
                <c:pt idx="150">
                  <c:v>13</c:v>
                </c:pt>
                <c:pt idx="151">
                  <c:v>8</c:v>
                </c:pt>
                <c:pt idx="152">
                  <c:v>11</c:v>
                </c:pt>
                <c:pt idx="153">
                  <c:v>12</c:v>
                </c:pt>
                <c:pt idx="154">
                  <c:v>7</c:v>
                </c:pt>
                <c:pt idx="155">
                  <c:v>21</c:v>
                </c:pt>
                <c:pt idx="156">
                  <c:v>6</c:v>
                </c:pt>
                <c:pt idx="157">
                  <c:v>7</c:v>
                </c:pt>
                <c:pt idx="158">
                  <c:v>4</c:v>
                </c:pt>
                <c:pt idx="159">
                  <c:v>10</c:v>
                </c:pt>
                <c:pt idx="160">
                  <c:v>5</c:v>
                </c:pt>
                <c:pt idx="161">
                  <c:v>10</c:v>
                </c:pt>
                <c:pt idx="162">
                  <c:v>23</c:v>
                </c:pt>
                <c:pt idx="163">
                  <c:v>8</c:v>
                </c:pt>
                <c:pt idx="164">
                  <c:v>6</c:v>
                </c:pt>
                <c:pt idx="165">
                  <c:v>12</c:v>
                </c:pt>
                <c:pt idx="166">
                  <c:v>12</c:v>
                </c:pt>
                <c:pt idx="167">
                  <c:v>7</c:v>
                </c:pt>
                <c:pt idx="168">
                  <c:v>11</c:v>
                </c:pt>
                <c:pt idx="169">
                  <c:v>10</c:v>
                </c:pt>
                <c:pt idx="170">
                  <c:v>5</c:v>
                </c:pt>
                <c:pt idx="171">
                  <c:v>9</c:v>
                </c:pt>
                <c:pt idx="172">
                  <c:v>17</c:v>
                </c:pt>
                <c:pt idx="173">
                  <c:v>28</c:v>
                </c:pt>
                <c:pt idx="174">
                  <c:v>21</c:v>
                </c:pt>
                <c:pt idx="175">
                  <c:v>6</c:v>
                </c:pt>
                <c:pt idx="176">
                  <c:v>15</c:v>
                </c:pt>
                <c:pt idx="177">
                  <c:v>12</c:v>
                </c:pt>
                <c:pt idx="178">
                  <c:v>21</c:v>
                </c:pt>
                <c:pt idx="179">
                  <c:v>9</c:v>
                </c:pt>
                <c:pt idx="180">
                  <c:v>23</c:v>
                </c:pt>
                <c:pt idx="181">
                  <c:v>15</c:v>
                </c:pt>
                <c:pt idx="182">
                  <c:v>9</c:v>
                </c:pt>
                <c:pt idx="183">
                  <c:v>16</c:v>
                </c:pt>
                <c:pt idx="184">
                  <c:v>9</c:v>
                </c:pt>
                <c:pt idx="185">
                  <c:v>14</c:v>
                </c:pt>
                <c:pt idx="186">
                  <c:v>13</c:v>
                </c:pt>
                <c:pt idx="187">
                  <c:v>4</c:v>
                </c:pt>
                <c:pt idx="188">
                  <c:v>20</c:v>
                </c:pt>
                <c:pt idx="189">
                  <c:v>17</c:v>
                </c:pt>
                <c:pt idx="190">
                  <c:v>10</c:v>
                </c:pt>
                <c:pt idx="191">
                  <c:v>10</c:v>
                </c:pt>
                <c:pt idx="192">
                  <c:v>9</c:v>
                </c:pt>
                <c:pt idx="193">
                  <c:v>7</c:v>
                </c:pt>
                <c:pt idx="194">
                  <c:v>23</c:v>
                </c:pt>
                <c:pt idx="195">
                  <c:v>9</c:v>
                </c:pt>
                <c:pt idx="196">
                  <c:v>6</c:v>
                </c:pt>
                <c:pt idx="197">
                  <c:v>10</c:v>
                </c:pt>
                <c:pt idx="198">
                  <c:v>15</c:v>
                </c:pt>
                <c:pt idx="199">
                  <c:v>13</c:v>
                </c:pt>
                <c:pt idx="200">
                  <c:v>25</c:v>
                </c:pt>
                <c:pt idx="201">
                  <c:v>14</c:v>
                </c:pt>
                <c:pt idx="202">
                  <c:v>11</c:v>
                </c:pt>
                <c:pt idx="203">
                  <c:v>6</c:v>
                </c:pt>
                <c:pt idx="204">
                  <c:v>10</c:v>
                </c:pt>
                <c:pt idx="205">
                  <c:v>10</c:v>
                </c:pt>
                <c:pt idx="206">
                  <c:v>13</c:v>
                </c:pt>
                <c:pt idx="207">
                  <c:v>35</c:v>
                </c:pt>
                <c:pt idx="208">
                  <c:v>15</c:v>
                </c:pt>
                <c:pt idx="209">
                  <c:v>8</c:v>
                </c:pt>
                <c:pt idx="210">
                  <c:v>22</c:v>
                </c:pt>
                <c:pt idx="211">
                  <c:v>4</c:v>
                </c:pt>
                <c:pt idx="212">
                  <c:v>12</c:v>
                </c:pt>
                <c:pt idx="213">
                  <c:v>9</c:v>
                </c:pt>
                <c:pt idx="214">
                  <c:v>12</c:v>
                </c:pt>
                <c:pt idx="215">
                  <c:v>13</c:v>
                </c:pt>
                <c:pt idx="216">
                  <c:v>8</c:v>
                </c:pt>
                <c:pt idx="217">
                  <c:v>15</c:v>
                </c:pt>
                <c:pt idx="218">
                  <c:v>22</c:v>
                </c:pt>
                <c:pt idx="219">
                  <c:v>16</c:v>
                </c:pt>
                <c:pt idx="220">
                  <c:v>17</c:v>
                </c:pt>
                <c:pt idx="221">
                  <c:v>9</c:v>
                </c:pt>
                <c:pt idx="222">
                  <c:v>6</c:v>
                </c:pt>
                <c:pt idx="223">
                  <c:v>7</c:v>
                </c:pt>
                <c:pt idx="224">
                  <c:v>10</c:v>
                </c:pt>
                <c:pt idx="225">
                  <c:v>5</c:v>
                </c:pt>
                <c:pt idx="226">
                  <c:v>17</c:v>
                </c:pt>
                <c:pt idx="227">
                  <c:v>5</c:v>
                </c:pt>
                <c:pt idx="228">
                  <c:v>17</c:v>
                </c:pt>
                <c:pt idx="229">
                  <c:v>9</c:v>
                </c:pt>
                <c:pt idx="230">
                  <c:v>6</c:v>
                </c:pt>
                <c:pt idx="231">
                  <c:v>8</c:v>
                </c:pt>
                <c:pt idx="232">
                  <c:v>16</c:v>
                </c:pt>
                <c:pt idx="233">
                  <c:v>25</c:v>
                </c:pt>
                <c:pt idx="234">
                  <c:v>5</c:v>
                </c:pt>
                <c:pt idx="235">
                  <c:v>6</c:v>
                </c:pt>
                <c:pt idx="236">
                  <c:v>26</c:v>
                </c:pt>
                <c:pt idx="237">
                  <c:v>9</c:v>
                </c:pt>
                <c:pt idx="238">
                  <c:v>5</c:v>
                </c:pt>
                <c:pt idx="239">
                  <c:v>25</c:v>
                </c:pt>
                <c:pt idx="240">
                  <c:v>8</c:v>
                </c:pt>
                <c:pt idx="241">
                  <c:v>7</c:v>
                </c:pt>
                <c:pt idx="242">
                  <c:v>16</c:v>
                </c:pt>
                <c:pt idx="243">
                  <c:v>12</c:v>
                </c:pt>
                <c:pt idx="244">
                  <c:v>13</c:v>
                </c:pt>
                <c:pt idx="245">
                  <c:v>4</c:v>
                </c:pt>
                <c:pt idx="246">
                  <c:v>13</c:v>
                </c:pt>
                <c:pt idx="247">
                  <c:v>12</c:v>
                </c:pt>
                <c:pt idx="248">
                  <c:v>23</c:v>
                </c:pt>
                <c:pt idx="249">
                  <c:v>9</c:v>
                </c:pt>
                <c:pt idx="250">
                  <c:v>5</c:v>
                </c:pt>
                <c:pt idx="251">
                  <c:v>4</c:v>
                </c:pt>
                <c:pt idx="252">
                  <c:v>22</c:v>
                </c:pt>
                <c:pt idx="253">
                  <c:v>3</c:v>
                </c:pt>
                <c:pt idx="254">
                  <c:v>4</c:v>
                </c:pt>
                <c:pt idx="255">
                  <c:v>17</c:v>
                </c:pt>
                <c:pt idx="256">
                  <c:v>12</c:v>
                </c:pt>
                <c:pt idx="257">
                  <c:v>8</c:v>
                </c:pt>
                <c:pt idx="258">
                  <c:v>5</c:v>
                </c:pt>
                <c:pt idx="259">
                  <c:v>5</c:v>
                </c:pt>
                <c:pt idx="260">
                  <c:v>8</c:v>
                </c:pt>
                <c:pt idx="261">
                  <c:v>8</c:v>
                </c:pt>
                <c:pt idx="262">
                  <c:v>7</c:v>
                </c:pt>
                <c:pt idx="263">
                  <c:v>11</c:v>
                </c:pt>
                <c:pt idx="264">
                  <c:v>9</c:v>
                </c:pt>
                <c:pt idx="265">
                  <c:v>11</c:v>
                </c:pt>
                <c:pt idx="266">
                  <c:v>6</c:v>
                </c:pt>
                <c:pt idx="267">
                  <c:v>12</c:v>
                </c:pt>
                <c:pt idx="268">
                  <c:v>5</c:v>
                </c:pt>
                <c:pt idx="269">
                  <c:v>8</c:v>
                </c:pt>
                <c:pt idx="270">
                  <c:v>13</c:v>
                </c:pt>
                <c:pt idx="271">
                  <c:v>6</c:v>
                </c:pt>
                <c:pt idx="272">
                  <c:v>3</c:v>
                </c:pt>
                <c:pt idx="273">
                  <c:v>24</c:v>
                </c:pt>
                <c:pt idx="274">
                  <c:v>14</c:v>
                </c:pt>
                <c:pt idx="275">
                  <c:v>17</c:v>
                </c:pt>
                <c:pt idx="276">
                  <c:v>20</c:v>
                </c:pt>
                <c:pt idx="277">
                  <c:v>8</c:v>
                </c:pt>
                <c:pt idx="278">
                  <c:v>21</c:v>
                </c:pt>
                <c:pt idx="279">
                  <c:v>11</c:v>
                </c:pt>
                <c:pt idx="280">
                  <c:v>6</c:v>
                </c:pt>
                <c:pt idx="281">
                  <c:v>16</c:v>
                </c:pt>
                <c:pt idx="282">
                  <c:v>6</c:v>
                </c:pt>
                <c:pt idx="283">
                  <c:v>5</c:v>
                </c:pt>
                <c:pt idx="284">
                  <c:v>8</c:v>
                </c:pt>
                <c:pt idx="285">
                  <c:v>9</c:v>
                </c:pt>
                <c:pt idx="286">
                  <c:v>5</c:v>
                </c:pt>
                <c:pt idx="287">
                  <c:v>17</c:v>
                </c:pt>
                <c:pt idx="288">
                  <c:v>6</c:v>
                </c:pt>
                <c:pt idx="289">
                  <c:v>37</c:v>
                </c:pt>
                <c:pt idx="290">
                  <c:v>8</c:v>
                </c:pt>
                <c:pt idx="291">
                  <c:v>15</c:v>
                </c:pt>
                <c:pt idx="292">
                  <c:v>7</c:v>
                </c:pt>
                <c:pt idx="293">
                  <c:v>12</c:v>
                </c:pt>
                <c:pt idx="294">
                  <c:v>7</c:v>
                </c:pt>
                <c:pt idx="295">
                  <c:v>16</c:v>
                </c:pt>
                <c:pt idx="296">
                  <c:v>19</c:v>
                </c:pt>
                <c:pt idx="297">
                  <c:v>7</c:v>
                </c:pt>
                <c:pt idx="298">
                  <c:v>14</c:v>
                </c:pt>
                <c:pt idx="299">
                  <c:v>6</c:v>
                </c:pt>
                <c:pt idx="300">
                  <c:v>4</c:v>
                </c:pt>
                <c:pt idx="301">
                  <c:v>3</c:v>
                </c:pt>
                <c:pt idx="302">
                  <c:v>4</c:v>
                </c:pt>
                <c:pt idx="303">
                  <c:v>6</c:v>
                </c:pt>
                <c:pt idx="304">
                  <c:v>7</c:v>
                </c:pt>
                <c:pt idx="305">
                  <c:v>9</c:v>
                </c:pt>
                <c:pt idx="306">
                  <c:v>3</c:v>
                </c:pt>
                <c:pt idx="307">
                  <c:v>5</c:v>
                </c:pt>
                <c:pt idx="308">
                  <c:v>8</c:v>
                </c:pt>
                <c:pt idx="309">
                  <c:v>9</c:v>
                </c:pt>
                <c:pt idx="310">
                  <c:v>13</c:v>
                </c:pt>
                <c:pt idx="311">
                  <c:v>8</c:v>
                </c:pt>
                <c:pt idx="312">
                  <c:v>15</c:v>
                </c:pt>
                <c:pt idx="313">
                  <c:v>22</c:v>
                </c:pt>
                <c:pt idx="314">
                  <c:v>4</c:v>
                </c:pt>
                <c:pt idx="315">
                  <c:v>5</c:v>
                </c:pt>
                <c:pt idx="316">
                  <c:v>9</c:v>
                </c:pt>
                <c:pt idx="317">
                  <c:v>18</c:v>
                </c:pt>
                <c:pt idx="318">
                  <c:v>13</c:v>
                </c:pt>
                <c:pt idx="319">
                  <c:v>9</c:v>
                </c:pt>
                <c:pt idx="320">
                  <c:v>6</c:v>
                </c:pt>
                <c:pt idx="321">
                  <c:v>10</c:v>
                </c:pt>
                <c:pt idx="322">
                  <c:v>5</c:v>
                </c:pt>
                <c:pt idx="323">
                  <c:v>3</c:v>
                </c:pt>
                <c:pt idx="324">
                  <c:v>6</c:v>
                </c:pt>
                <c:pt idx="325">
                  <c:v>3</c:v>
                </c:pt>
                <c:pt idx="326">
                  <c:v>13</c:v>
                </c:pt>
                <c:pt idx="327">
                  <c:v>10</c:v>
                </c:pt>
                <c:pt idx="328">
                  <c:v>14</c:v>
                </c:pt>
                <c:pt idx="329">
                  <c:v>9</c:v>
                </c:pt>
                <c:pt idx="330">
                  <c:v>6</c:v>
                </c:pt>
                <c:pt idx="331">
                  <c:v>5</c:v>
                </c:pt>
                <c:pt idx="332">
                  <c:v>23</c:v>
                </c:pt>
                <c:pt idx="333">
                  <c:v>12</c:v>
                </c:pt>
                <c:pt idx="334">
                  <c:v>8</c:v>
                </c:pt>
                <c:pt idx="335">
                  <c:v>14</c:v>
                </c:pt>
                <c:pt idx="336">
                  <c:v>3</c:v>
                </c:pt>
                <c:pt idx="337">
                  <c:v>8</c:v>
                </c:pt>
                <c:pt idx="338">
                  <c:v>11</c:v>
                </c:pt>
                <c:pt idx="339">
                  <c:v>7</c:v>
                </c:pt>
                <c:pt idx="340">
                  <c:v>5</c:v>
                </c:pt>
                <c:pt idx="341">
                  <c:v>10</c:v>
                </c:pt>
                <c:pt idx="342">
                  <c:v>8</c:v>
                </c:pt>
                <c:pt idx="343">
                  <c:v>11</c:v>
                </c:pt>
                <c:pt idx="344">
                  <c:v>3</c:v>
                </c:pt>
                <c:pt idx="345">
                  <c:v>11</c:v>
                </c:pt>
                <c:pt idx="346">
                  <c:v>5</c:v>
                </c:pt>
                <c:pt idx="347">
                  <c:v>2</c:v>
                </c:pt>
                <c:pt idx="348">
                  <c:v>4</c:v>
                </c:pt>
                <c:pt idx="349">
                  <c:v>15</c:v>
                </c:pt>
                <c:pt idx="350">
                  <c:v>10</c:v>
                </c:pt>
                <c:pt idx="351">
                  <c:v>6</c:v>
                </c:pt>
                <c:pt idx="352">
                  <c:v>10</c:v>
                </c:pt>
                <c:pt idx="353">
                  <c:v>33</c:v>
                </c:pt>
                <c:pt idx="354">
                  <c:v>14</c:v>
                </c:pt>
                <c:pt idx="355">
                  <c:v>9</c:v>
                </c:pt>
                <c:pt idx="356">
                  <c:v>12</c:v>
                </c:pt>
                <c:pt idx="357">
                  <c:v>9</c:v>
                </c:pt>
                <c:pt idx="358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DA-4447-A2D1-C53EC88A7AC7}"/>
            </c:ext>
          </c:extLst>
        </c:ser>
        <c:ser>
          <c:idx val="6"/>
          <c:order val="6"/>
          <c:tx>
            <c:strRef>
              <c:f>Sheet1!$N$1</c:f>
              <c:strCache>
                <c:ptCount val="1"/>
                <c:pt idx="0">
                  <c:v>7 or more tries (X)</c:v>
                </c:pt>
              </c:strCache>
            </c:strRef>
          </c:tx>
          <c:spPr>
            <a:ln w="25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Sheet1!$A$2:$A$481</c:f>
              <c:numCache>
                <c:formatCode>yyyy/m/d</c:formatCode>
                <c:ptCount val="480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</c:numCache>
            </c:numRef>
          </c:cat>
          <c:val>
            <c:numRef>
              <c:f>Sheet1!$N$2:$N$481</c:f>
              <c:numCache>
                <c:formatCode>General</c:formatCode>
                <c:ptCount val="48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5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6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3</c:v>
                </c:pt>
                <c:pt idx="16">
                  <c:v>1</c:v>
                </c:pt>
                <c:pt idx="17">
                  <c:v>4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4</c:v>
                </c:pt>
                <c:pt idx="22">
                  <c:v>1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4</c:v>
                </c:pt>
                <c:pt idx="28">
                  <c:v>2</c:v>
                </c:pt>
                <c:pt idx="29">
                  <c:v>2</c:v>
                </c:pt>
                <c:pt idx="30">
                  <c:v>3</c:v>
                </c:pt>
                <c:pt idx="31">
                  <c:v>5</c:v>
                </c:pt>
                <c:pt idx="32">
                  <c:v>3</c:v>
                </c:pt>
                <c:pt idx="33">
                  <c:v>2</c:v>
                </c:pt>
                <c:pt idx="34">
                  <c:v>2</c:v>
                </c:pt>
                <c:pt idx="35">
                  <c:v>3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9</c:v>
                </c:pt>
                <c:pt idx="42">
                  <c:v>7</c:v>
                </c:pt>
                <c:pt idx="43">
                  <c:v>10</c:v>
                </c:pt>
                <c:pt idx="44">
                  <c:v>3</c:v>
                </c:pt>
                <c:pt idx="45">
                  <c:v>2</c:v>
                </c:pt>
                <c:pt idx="46">
                  <c:v>0</c:v>
                </c:pt>
                <c:pt idx="47">
                  <c:v>8</c:v>
                </c:pt>
                <c:pt idx="48">
                  <c:v>2</c:v>
                </c:pt>
                <c:pt idx="49">
                  <c:v>4</c:v>
                </c:pt>
                <c:pt idx="50">
                  <c:v>2</c:v>
                </c:pt>
                <c:pt idx="51">
                  <c:v>1</c:v>
                </c:pt>
                <c:pt idx="52">
                  <c:v>1</c:v>
                </c:pt>
                <c:pt idx="53">
                  <c:v>2</c:v>
                </c:pt>
                <c:pt idx="54">
                  <c:v>2</c:v>
                </c:pt>
                <c:pt idx="55">
                  <c:v>1</c:v>
                </c:pt>
                <c:pt idx="56">
                  <c:v>2</c:v>
                </c:pt>
                <c:pt idx="57">
                  <c:v>3</c:v>
                </c:pt>
                <c:pt idx="58">
                  <c:v>1</c:v>
                </c:pt>
                <c:pt idx="59">
                  <c:v>1</c:v>
                </c:pt>
                <c:pt idx="60">
                  <c:v>2</c:v>
                </c:pt>
                <c:pt idx="61">
                  <c:v>1</c:v>
                </c:pt>
                <c:pt idx="62">
                  <c:v>1</c:v>
                </c:pt>
                <c:pt idx="63">
                  <c:v>20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1</c:v>
                </c:pt>
                <c:pt idx="68">
                  <c:v>15</c:v>
                </c:pt>
                <c:pt idx="69">
                  <c:v>3</c:v>
                </c:pt>
                <c:pt idx="70">
                  <c:v>1</c:v>
                </c:pt>
                <c:pt idx="71">
                  <c:v>3</c:v>
                </c:pt>
                <c:pt idx="72">
                  <c:v>2</c:v>
                </c:pt>
                <c:pt idx="73">
                  <c:v>0</c:v>
                </c:pt>
                <c:pt idx="74">
                  <c:v>2</c:v>
                </c:pt>
                <c:pt idx="75">
                  <c:v>2</c:v>
                </c:pt>
                <c:pt idx="76">
                  <c:v>1</c:v>
                </c:pt>
                <c:pt idx="77">
                  <c:v>1</c:v>
                </c:pt>
                <c:pt idx="78">
                  <c:v>3</c:v>
                </c:pt>
                <c:pt idx="79">
                  <c:v>9</c:v>
                </c:pt>
                <c:pt idx="80">
                  <c:v>14</c:v>
                </c:pt>
                <c:pt idx="81">
                  <c:v>4</c:v>
                </c:pt>
                <c:pt idx="82">
                  <c:v>6</c:v>
                </c:pt>
                <c:pt idx="83">
                  <c:v>8</c:v>
                </c:pt>
                <c:pt idx="84">
                  <c:v>5</c:v>
                </c:pt>
                <c:pt idx="85">
                  <c:v>1</c:v>
                </c:pt>
                <c:pt idx="86">
                  <c:v>6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4</c:v>
                </c:pt>
                <c:pt idx="91">
                  <c:v>4</c:v>
                </c:pt>
                <c:pt idx="92">
                  <c:v>1</c:v>
                </c:pt>
                <c:pt idx="93">
                  <c:v>1</c:v>
                </c:pt>
                <c:pt idx="94">
                  <c:v>2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5</c:v>
                </c:pt>
                <c:pt idx="99">
                  <c:v>1</c:v>
                </c:pt>
                <c:pt idx="100">
                  <c:v>2</c:v>
                </c:pt>
                <c:pt idx="101">
                  <c:v>1</c:v>
                </c:pt>
                <c:pt idx="102">
                  <c:v>26</c:v>
                </c:pt>
                <c:pt idx="103">
                  <c:v>2</c:v>
                </c:pt>
                <c:pt idx="104">
                  <c:v>4</c:v>
                </c:pt>
                <c:pt idx="105">
                  <c:v>0</c:v>
                </c:pt>
                <c:pt idx="106">
                  <c:v>1</c:v>
                </c:pt>
                <c:pt idx="107">
                  <c:v>1</c:v>
                </c:pt>
                <c:pt idx="108">
                  <c:v>4</c:v>
                </c:pt>
                <c:pt idx="109">
                  <c:v>1</c:v>
                </c:pt>
                <c:pt idx="110">
                  <c:v>1</c:v>
                </c:pt>
                <c:pt idx="111">
                  <c:v>7</c:v>
                </c:pt>
                <c:pt idx="112">
                  <c:v>1</c:v>
                </c:pt>
                <c:pt idx="113">
                  <c:v>4</c:v>
                </c:pt>
                <c:pt idx="114">
                  <c:v>3</c:v>
                </c:pt>
                <c:pt idx="115">
                  <c:v>2</c:v>
                </c:pt>
                <c:pt idx="116">
                  <c:v>1</c:v>
                </c:pt>
                <c:pt idx="117">
                  <c:v>0</c:v>
                </c:pt>
                <c:pt idx="118">
                  <c:v>12</c:v>
                </c:pt>
                <c:pt idx="119">
                  <c:v>2</c:v>
                </c:pt>
                <c:pt idx="120">
                  <c:v>1</c:v>
                </c:pt>
                <c:pt idx="121">
                  <c:v>4</c:v>
                </c:pt>
                <c:pt idx="122">
                  <c:v>1</c:v>
                </c:pt>
                <c:pt idx="123">
                  <c:v>2</c:v>
                </c:pt>
                <c:pt idx="124">
                  <c:v>1</c:v>
                </c:pt>
                <c:pt idx="125">
                  <c:v>2</c:v>
                </c:pt>
                <c:pt idx="126">
                  <c:v>1</c:v>
                </c:pt>
                <c:pt idx="127">
                  <c:v>1</c:v>
                </c:pt>
                <c:pt idx="128">
                  <c:v>4</c:v>
                </c:pt>
                <c:pt idx="129">
                  <c:v>2</c:v>
                </c:pt>
                <c:pt idx="130">
                  <c:v>1</c:v>
                </c:pt>
                <c:pt idx="131">
                  <c:v>1</c:v>
                </c:pt>
                <c:pt idx="132">
                  <c:v>3</c:v>
                </c:pt>
                <c:pt idx="133">
                  <c:v>6</c:v>
                </c:pt>
                <c:pt idx="134">
                  <c:v>1</c:v>
                </c:pt>
                <c:pt idx="135">
                  <c:v>1</c:v>
                </c:pt>
                <c:pt idx="136">
                  <c:v>2</c:v>
                </c:pt>
                <c:pt idx="137">
                  <c:v>1</c:v>
                </c:pt>
                <c:pt idx="138">
                  <c:v>6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2</c:v>
                </c:pt>
                <c:pt idx="143">
                  <c:v>1</c:v>
                </c:pt>
                <c:pt idx="144">
                  <c:v>2</c:v>
                </c:pt>
                <c:pt idx="145">
                  <c:v>3</c:v>
                </c:pt>
                <c:pt idx="146">
                  <c:v>2</c:v>
                </c:pt>
                <c:pt idx="147">
                  <c:v>0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2</c:v>
                </c:pt>
                <c:pt idx="153">
                  <c:v>3</c:v>
                </c:pt>
                <c:pt idx="154">
                  <c:v>1</c:v>
                </c:pt>
                <c:pt idx="155">
                  <c:v>5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2</c:v>
                </c:pt>
                <c:pt idx="160">
                  <c:v>1</c:v>
                </c:pt>
                <c:pt idx="161">
                  <c:v>1</c:v>
                </c:pt>
                <c:pt idx="162">
                  <c:v>4</c:v>
                </c:pt>
                <c:pt idx="163">
                  <c:v>2</c:v>
                </c:pt>
                <c:pt idx="164">
                  <c:v>1</c:v>
                </c:pt>
                <c:pt idx="165">
                  <c:v>2</c:v>
                </c:pt>
                <c:pt idx="166">
                  <c:v>2</c:v>
                </c:pt>
                <c:pt idx="167">
                  <c:v>1</c:v>
                </c:pt>
                <c:pt idx="168">
                  <c:v>2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3</c:v>
                </c:pt>
                <c:pt idx="173">
                  <c:v>10</c:v>
                </c:pt>
                <c:pt idx="174">
                  <c:v>9</c:v>
                </c:pt>
                <c:pt idx="175">
                  <c:v>1</c:v>
                </c:pt>
                <c:pt idx="176">
                  <c:v>2</c:v>
                </c:pt>
                <c:pt idx="177">
                  <c:v>1</c:v>
                </c:pt>
                <c:pt idx="178">
                  <c:v>7</c:v>
                </c:pt>
                <c:pt idx="179">
                  <c:v>1</c:v>
                </c:pt>
                <c:pt idx="180">
                  <c:v>4</c:v>
                </c:pt>
                <c:pt idx="181">
                  <c:v>3</c:v>
                </c:pt>
                <c:pt idx="182">
                  <c:v>1</c:v>
                </c:pt>
                <c:pt idx="183">
                  <c:v>3</c:v>
                </c:pt>
                <c:pt idx="184">
                  <c:v>1</c:v>
                </c:pt>
                <c:pt idx="185">
                  <c:v>2</c:v>
                </c:pt>
                <c:pt idx="186">
                  <c:v>7</c:v>
                </c:pt>
                <c:pt idx="187">
                  <c:v>0</c:v>
                </c:pt>
                <c:pt idx="188">
                  <c:v>8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1</c:v>
                </c:pt>
                <c:pt idx="193">
                  <c:v>1</c:v>
                </c:pt>
                <c:pt idx="194">
                  <c:v>15</c:v>
                </c:pt>
                <c:pt idx="195">
                  <c:v>2</c:v>
                </c:pt>
                <c:pt idx="196">
                  <c:v>1</c:v>
                </c:pt>
                <c:pt idx="197">
                  <c:v>2</c:v>
                </c:pt>
                <c:pt idx="198">
                  <c:v>4</c:v>
                </c:pt>
                <c:pt idx="199">
                  <c:v>2</c:v>
                </c:pt>
                <c:pt idx="200">
                  <c:v>13</c:v>
                </c:pt>
                <c:pt idx="201">
                  <c:v>1</c:v>
                </c:pt>
                <c:pt idx="202">
                  <c:v>2</c:v>
                </c:pt>
                <c:pt idx="203">
                  <c:v>1</c:v>
                </c:pt>
                <c:pt idx="204">
                  <c:v>1</c:v>
                </c:pt>
                <c:pt idx="205">
                  <c:v>2</c:v>
                </c:pt>
                <c:pt idx="206">
                  <c:v>2</c:v>
                </c:pt>
                <c:pt idx="207">
                  <c:v>15</c:v>
                </c:pt>
                <c:pt idx="208">
                  <c:v>3</c:v>
                </c:pt>
                <c:pt idx="209">
                  <c:v>1</c:v>
                </c:pt>
                <c:pt idx="210">
                  <c:v>5</c:v>
                </c:pt>
                <c:pt idx="211">
                  <c:v>0</c:v>
                </c:pt>
                <c:pt idx="212">
                  <c:v>2</c:v>
                </c:pt>
                <c:pt idx="213">
                  <c:v>1</c:v>
                </c:pt>
                <c:pt idx="214">
                  <c:v>1</c:v>
                </c:pt>
                <c:pt idx="215">
                  <c:v>2</c:v>
                </c:pt>
                <c:pt idx="216">
                  <c:v>1</c:v>
                </c:pt>
                <c:pt idx="217">
                  <c:v>2</c:v>
                </c:pt>
                <c:pt idx="218">
                  <c:v>7</c:v>
                </c:pt>
                <c:pt idx="219">
                  <c:v>4</c:v>
                </c:pt>
                <c:pt idx="220">
                  <c:v>5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5</c:v>
                </c:pt>
                <c:pt idx="227">
                  <c:v>0</c:v>
                </c:pt>
                <c:pt idx="228">
                  <c:v>3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4</c:v>
                </c:pt>
                <c:pt idx="233">
                  <c:v>8</c:v>
                </c:pt>
                <c:pt idx="234">
                  <c:v>0</c:v>
                </c:pt>
                <c:pt idx="235">
                  <c:v>1</c:v>
                </c:pt>
                <c:pt idx="236">
                  <c:v>5</c:v>
                </c:pt>
                <c:pt idx="237">
                  <c:v>1</c:v>
                </c:pt>
                <c:pt idx="238">
                  <c:v>1</c:v>
                </c:pt>
                <c:pt idx="239">
                  <c:v>7</c:v>
                </c:pt>
                <c:pt idx="240">
                  <c:v>1</c:v>
                </c:pt>
                <c:pt idx="241">
                  <c:v>1</c:v>
                </c:pt>
                <c:pt idx="242">
                  <c:v>13</c:v>
                </c:pt>
                <c:pt idx="243">
                  <c:v>2</c:v>
                </c:pt>
                <c:pt idx="244">
                  <c:v>7</c:v>
                </c:pt>
                <c:pt idx="245">
                  <c:v>0</c:v>
                </c:pt>
                <c:pt idx="246">
                  <c:v>3</c:v>
                </c:pt>
                <c:pt idx="247">
                  <c:v>2</c:v>
                </c:pt>
                <c:pt idx="248">
                  <c:v>4</c:v>
                </c:pt>
                <c:pt idx="249">
                  <c:v>1</c:v>
                </c:pt>
                <c:pt idx="250">
                  <c:v>0</c:v>
                </c:pt>
                <c:pt idx="251">
                  <c:v>0</c:v>
                </c:pt>
                <c:pt idx="252">
                  <c:v>48</c:v>
                </c:pt>
                <c:pt idx="253">
                  <c:v>0</c:v>
                </c:pt>
                <c:pt idx="254">
                  <c:v>0</c:v>
                </c:pt>
                <c:pt idx="255">
                  <c:v>11</c:v>
                </c:pt>
                <c:pt idx="256">
                  <c:v>2</c:v>
                </c:pt>
                <c:pt idx="257">
                  <c:v>1</c:v>
                </c:pt>
                <c:pt idx="258">
                  <c:v>1</c:v>
                </c:pt>
                <c:pt idx="259">
                  <c:v>0</c:v>
                </c:pt>
                <c:pt idx="260">
                  <c:v>3</c:v>
                </c:pt>
                <c:pt idx="261">
                  <c:v>1</c:v>
                </c:pt>
                <c:pt idx="262">
                  <c:v>1</c:v>
                </c:pt>
                <c:pt idx="263">
                  <c:v>2</c:v>
                </c:pt>
                <c:pt idx="264">
                  <c:v>1</c:v>
                </c:pt>
                <c:pt idx="265">
                  <c:v>2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2</c:v>
                </c:pt>
                <c:pt idx="270">
                  <c:v>3</c:v>
                </c:pt>
                <c:pt idx="271">
                  <c:v>1</c:v>
                </c:pt>
                <c:pt idx="272">
                  <c:v>0</c:v>
                </c:pt>
                <c:pt idx="273">
                  <c:v>11</c:v>
                </c:pt>
                <c:pt idx="274">
                  <c:v>2</c:v>
                </c:pt>
                <c:pt idx="275">
                  <c:v>4</c:v>
                </c:pt>
                <c:pt idx="276">
                  <c:v>3</c:v>
                </c:pt>
                <c:pt idx="277">
                  <c:v>1</c:v>
                </c:pt>
                <c:pt idx="278">
                  <c:v>11</c:v>
                </c:pt>
                <c:pt idx="279">
                  <c:v>2</c:v>
                </c:pt>
                <c:pt idx="280">
                  <c:v>0</c:v>
                </c:pt>
                <c:pt idx="281">
                  <c:v>23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2</c:v>
                </c:pt>
                <c:pt idx="286">
                  <c:v>0</c:v>
                </c:pt>
                <c:pt idx="287">
                  <c:v>3</c:v>
                </c:pt>
                <c:pt idx="288">
                  <c:v>1</c:v>
                </c:pt>
                <c:pt idx="289">
                  <c:v>18</c:v>
                </c:pt>
                <c:pt idx="290">
                  <c:v>1</c:v>
                </c:pt>
                <c:pt idx="291">
                  <c:v>3</c:v>
                </c:pt>
                <c:pt idx="292">
                  <c:v>1</c:v>
                </c:pt>
                <c:pt idx="293">
                  <c:v>3</c:v>
                </c:pt>
                <c:pt idx="294">
                  <c:v>1</c:v>
                </c:pt>
                <c:pt idx="295">
                  <c:v>2</c:v>
                </c:pt>
                <c:pt idx="296">
                  <c:v>3</c:v>
                </c:pt>
                <c:pt idx="297">
                  <c:v>1</c:v>
                </c:pt>
                <c:pt idx="298">
                  <c:v>2</c:v>
                </c:pt>
                <c:pt idx="299">
                  <c:v>1</c:v>
                </c:pt>
                <c:pt idx="300">
                  <c:v>1</c:v>
                </c:pt>
                <c:pt idx="301">
                  <c:v>0</c:v>
                </c:pt>
                <c:pt idx="302">
                  <c:v>1</c:v>
                </c:pt>
                <c:pt idx="303">
                  <c:v>2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3</c:v>
                </c:pt>
                <c:pt idx="311">
                  <c:v>1</c:v>
                </c:pt>
                <c:pt idx="312">
                  <c:v>4</c:v>
                </c:pt>
                <c:pt idx="313">
                  <c:v>10</c:v>
                </c:pt>
                <c:pt idx="314">
                  <c:v>0</c:v>
                </c:pt>
                <c:pt idx="315">
                  <c:v>1</c:v>
                </c:pt>
                <c:pt idx="316">
                  <c:v>1</c:v>
                </c:pt>
                <c:pt idx="317">
                  <c:v>5</c:v>
                </c:pt>
                <c:pt idx="318">
                  <c:v>3</c:v>
                </c:pt>
                <c:pt idx="319">
                  <c:v>1</c:v>
                </c:pt>
                <c:pt idx="320">
                  <c:v>1</c:v>
                </c:pt>
                <c:pt idx="321">
                  <c:v>2</c:v>
                </c:pt>
                <c:pt idx="322">
                  <c:v>1</c:v>
                </c:pt>
                <c:pt idx="323">
                  <c:v>0</c:v>
                </c:pt>
                <c:pt idx="324">
                  <c:v>1</c:v>
                </c:pt>
                <c:pt idx="325">
                  <c:v>0</c:v>
                </c:pt>
                <c:pt idx="326">
                  <c:v>2</c:v>
                </c:pt>
                <c:pt idx="327">
                  <c:v>2</c:v>
                </c:pt>
                <c:pt idx="328">
                  <c:v>2</c:v>
                </c:pt>
                <c:pt idx="329">
                  <c:v>2</c:v>
                </c:pt>
                <c:pt idx="330">
                  <c:v>1</c:v>
                </c:pt>
                <c:pt idx="331">
                  <c:v>1</c:v>
                </c:pt>
                <c:pt idx="332">
                  <c:v>4</c:v>
                </c:pt>
                <c:pt idx="333">
                  <c:v>3</c:v>
                </c:pt>
                <c:pt idx="334">
                  <c:v>2</c:v>
                </c:pt>
                <c:pt idx="335">
                  <c:v>3</c:v>
                </c:pt>
                <c:pt idx="336">
                  <c:v>0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0</c:v>
                </c:pt>
                <c:pt idx="341">
                  <c:v>1</c:v>
                </c:pt>
                <c:pt idx="342">
                  <c:v>1</c:v>
                </c:pt>
                <c:pt idx="343">
                  <c:v>3</c:v>
                </c:pt>
                <c:pt idx="344">
                  <c:v>0</c:v>
                </c:pt>
                <c:pt idx="345">
                  <c:v>3</c:v>
                </c:pt>
                <c:pt idx="346">
                  <c:v>1</c:v>
                </c:pt>
                <c:pt idx="347">
                  <c:v>0</c:v>
                </c:pt>
                <c:pt idx="348">
                  <c:v>0</c:v>
                </c:pt>
                <c:pt idx="349">
                  <c:v>2</c:v>
                </c:pt>
                <c:pt idx="350">
                  <c:v>3</c:v>
                </c:pt>
                <c:pt idx="351">
                  <c:v>1</c:v>
                </c:pt>
                <c:pt idx="352">
                  <c:v>1</c:v>
                </c:pt>
                <c:pt idx="353">
                  <c:v>14</c:v>
                </c:pt>
                <c:pt idx="354">
                  <c:v>3</c:v>
                </c:pt>
                <c:pt idx="355">
                  <c:v>1</c:v>
                </c:pt>
                <c:pt idx="356">
                  <c:v>2</c:v>
                </c:pt>
                <c:pt idx="357">
                  <c:v>1</c:v>
                </c:pt>
                <c:pt idx="35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DA-4447-A2D1-C53EC88A7A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3093471"/>
        <c:axId val="648276063"/>
      </c:lineChart>
      <c:dateAx>
        <c:axId val="903093471"/>
        <c:scaling>
          <c:orientation val="minMax"/>
        </c:scaling>
        <c:delete val="1"/>
        <c:axPos val="b"/>
        <c:numFmt formatCode="yyyy/m/d" sourceLinked="1"/>
        <c:majorTickMark val="out"/>
        <c:minorTickMark val="none"/>
        <c:tickLblPos val="nextTo"/>
        <c:crossAx val="648276063"/>
        <c:crosses val="autoZero"/>
        <c:auto val="1"/>
        <c:lblOffset val="100"/>
        <c:baseTimeUnit val="days"/>
      </c:dateAx>
      <c:valAx>
        <c:axId val="648276063"/>
        <c:scaling>
          <c:orientation val="minMax"/>
          <c:max val="5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3093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Sheet1!$L$12</c:f>
              <c:strCache>
                <c:ptCount val="1"/>
                <c:pt idx="0">
                  <c:v>Number of occurrences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Sheet1!$M$11:$AL$11</c:f>
              <c:strCache>
                <c:ptCount val="26"/>
                <c:pt idx="0">
                  <c:v>e</c:v>
                </c:pt>
                <c:pt idx="1">
                  <c:v>a</c:v>
                </c:pt>
                <c:pt idx="2">
                  <c:v>r</c:v>
                </c:pt>
                <c:pt idx="3">
                  <c:v>o</c:v>
                </c:pt>
                <c:pt idx="4">
                  <c:v>t</c:v>
                </c:pt>
                <c:pt idx="5">
                  <c:v>l</c:v>
                </c:pt>
                <c:pt idx="6">
                  <c:v>i</c:v>
                </c:pt>
                <c:pt idx="7">
                  <c:v>n</c:v>
                </c:pt>
                <c:pt idx="8">
                  <c:v>s</c:v>
                </c:pt>
                <c:pt idx="9">
                  <c:v>c</c:v>
                </c:pt>
                <c:pt idx="10">
                  <c:v>h</c:v>
                </c:pt>
                <c:pt idx="11">
                  <c:v>p</c:v>
                </c:pt>
                <c:pt idx="12">
                  <c:v>u</c:v>
                </c:pt>
                <c:pt idx="13">
                  <c:v>y</c:v>
                </c:pt>
                <c:pt idx="14">
                  <c:v>m</c:v>
                </c:pt>
                <c:pt idx="15">
                  <c:v>d</c:v>
                </c:pt>
                <c:pt idx="16">
                  <c:v>g</c:v>
                </c:pt>
                <c:pt idx="17">
                  <c:v>k</c:v>
                </c:pt>
                <c:pt idx="18">
                  <c:v>f</c:v>
                </c:pt>
                <c:pt idx="19">
                  <c:v>b</c:v>
                </c:pt>
                <c:pt idx="20">
                  <c:v>w</c:v>
                </c:pt>
                <c:pt idx="21">
                  <c:v>v</c:v>
                </c:pt>
                <c:pt idx="22">
                  <c:v>x</c:v>
                </c:pt>
                <c:pt idx="23">
                  <c:v>q</c:v>
                </c:pt>
                <c:pt idx="24">
                  <c:v>z</c:v>
                </c:pt>
                <c:pt idx="25">
                  <c:v>j</c:v>
                </c:pt>
              </c:strCache>
            </c:strRef>
          </c:cat>
          <c:val>
            <c:numRef>
              <c:f>Sheet1!$M$12:$AL$12</c:f>
              <c:numCache>
                <c:formatCode>General</c:formatCode>
                <c:ptCount val="26"/>
                <c:pt idx="0">
                  <c:v>184</c:v>
                </c:pt>
                <c:pt idx="1">
                  <c:v>158</c:v>
                </c:pt>
                <c:pt idx="2">
                  <c:v>134</c:v>
                </c:pt>
                <c:pt idx="3">
                  <c:v>133</c:v>
                </c:pt>
                <c:pt idx="4">
                  <c:v>130</c:v>
                </c:pt>
                <c:pt idx="5">
                  <c:v>112</c:v>
                </c:pt>
                <c:pt idx="6">
                  <c:v>101</c:v>
                </c:pt>
                <c:pt idx="7">
                  <c:v>88</c:v>
                </c:pt>
                <c:pt idx="8">
                  <c:v>87</c:v>
                </c:pt>
                <c:pt idx="9">
                  <c:v>71</c:v>
                </c:pt>
                <c:pt idx="10">
                  <c:v>70</c:v>
                </c:pt>
                <c:pt idx="11">
                  <c:v>64</c:v>
                </c:pt>
                <c:pt idx="12">
                  <c:v>64</c:v>
                </c:pt>
                <c:pt idx="13">
                  <c:v>61</c:v>
                </c:pt>
                <c:pt idx="14">
                  <c:v>55</c:v>
                </c:pt>
                <c:pt idx="15">
                  <c:v>54</c:v>
                </c:pt>
                <c:pt idx="16">
                  <c:v>51</c:v>
                </c:pt>
                <c:pt idx="17">
                  <c:v>35</c:v>
                </c:pt>
                <c:pt idx="18">
                  <c:v>33</c:v>
                </c:pt>
                <c:pt idx="19">
                  <c:v>31</c:v>
                </c:pt>
                <c:pt idx="20">
                  <c:v>30</c:v>
                </c:pt>
                <c:pt idx="21">
                  <c:v>25</c:v>
                </c:pt>
                <c:pt idx="22">
                  <c:v>8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90-4794-8A08-5EEBCEA30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3361296"/>
        <c:axId val="1101559296"/>
      </c:barChart>
      <c:lineChart>
        <c:grouping val="standard"/>
        <c:varyColors val="0"/>
        <c:ser>
          <c:idx val="1"/>
          <c:order val="1"/>
          <c:tx>
            <c:strRef>
              <c:f>Sheet1!$L$13</c:f>
              <c:strCache>
                <c:ptCount val="1"/>
                <c:pt idx="0">
                  <c:v>Proportion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Sheet1!$M$11:$AL$11</c:f>
              <c:strCache>
                <c:ptCount val="26"/>
                <c:pt idx="0">
                  <c:v>e</c:v>
                </c:pt>
                <c:pt idx="1">
                  <c:v>a</c:v>
                </c:pt>
                <c:pt idx="2">
                  <c:v>r</c:v>
                </c:pt>
                <c:pt idx="3">
                  <c:v>o</c:v>
                </c:pt>
                <c:pt idx="4">
                  <c:v>t</c:v>
                </c:pt>
                <c:pt idx="5">
                  <c:v>l</c:v>
                </c:pt>
                <c:pt idx="6">
                  <c:v>i</c:v>
                </c:pt>
                <c:pt idx="7">
                  <c:v>n</c:v>
                </c:pt>
                <c:pt idx="8">
                  <c:v>s</c:v>
                </c:pt>
                <c:pt idx="9">
                  <c:v>c</c:v>
                </c:pt>
                <c:pt idx="10">
                  <c:v>h</c:v>
                </c:pt>
                <c:pt idx="11">
                  <c:v>p</c:v>
                </c:pt>
                <c:pt idx="12">
                  <c:v>u</c:v>
                </c:pt>
                <c:pt idx="13">
                  <c:v>y</c:v>
                </c:pt>
                <c:pt idx="14">
                  <c:v>m</c:v>
                </c:pt>
                <c:pt idx="15">
                  <c:v>d</c:v>
                </c:pt>
                <c:pt idx="16">
                  <c:v>g</c:v>
                </c:pt>
                <c:pt idx="17">
                  <c:v>k</c:v>
                </c:pt>
                <c:pt idx="18">
                  <c:v>f</c:v>
                </c:pt>
                <c:pt idx="19">
                  <c:v>b</c:v>
                </c:pt>
                <c:pt idx="20">
                  <c:v>w</c:v>
                </c:pt>
                <c:pt idx="21">
                  <c:v>v</c:v>
                </c:pt>
                <c:pt idx="22">
                  <c:v>x</c:v>
                </c:pt>
                <c:pt idx="23">
                  <c:v>q</c:v>
                </c:pt>
                <c:pt idx="24">
                  <c:v>z</c:v>
                </c:pt>
                <c:pt idx="25">
                  <c:v>j</c:v>
                </c:pt>
              </c:strCache>
            </c:strRef>
          </c:cat>
          <c:val>
            <c:numRef>
              <c:f>Sheet1!$M$13:$AL$13</c:f>
              <c:numCache>
                <c:formatCode>0.00%</c:formatCode>
                <c:ptCount val="26"/>
                <c:pt idx="0">
                  <c:v>8.5500000000000007E-2</c:v>
                </c:pt>
                <c:pt idx="1">
                  <c:v>7.3400000000000007E-2</c:v>
                </c:pt>
                <c:pt idx="2">
                  <c:v>6.2199999999999998E-2</c:v>
                </c:pt>
                <c:pt idx="3">
                  <c:v>6.1800000000000001E-2</c:v>
                </c:pt>
                <c:pt idx="4">
                  <c:v>6.0400000000000002E-2</c:v>
                </c:pt>
                <c:pt idx="5">
                  <c:v>5.1999999999999998E-2</c:v>
                </c:pt>
                <c:pt idx="6">
                  <c:v>4.6899999999999997E-2</c:v>
                </c:pt>
                <c:pt idx="7">
                  <c:v>4.0899999999999999E-2</c:v>
                </c:pt>
                <c:pt idx="8">
                  <c:v>4.0399999999999998E-2</c:v>
                </c:pt>
                <c:pt idx="9">
                  <c:v>3.3000000000000002E-2</c:v>
                </c:pt>
                <c:pt idx="10">
                  <c:v>3.2500000000000001E-2</c:v>
                </c:pt>
                <c:pt idx="11">
                  <c:v>2.9700000000000001E-2</c:v>
                </c:pt>
                <c:pt idx="12">
                  <c:v>2.9700000000000001E-2</c:v>
                </c:pt>
                <c:pt idx="13">
                  <c:v>2.8299999999999999E-2</c:v>
                </c:pt>
                <c:pt idx="14">
                  <c:v>2.5499999999999998E-2</c:v>
                </c:pt>
                <c:pt idx="15">
                  <c:v>2.5100000000000001E-2</c:v>
                </c:pt>
                <c:pt idx="16">
                  <c:v>2.3699999999999999E-2</c:v>
                </c:pt>
                <c:pt idx="17">
                  <c:v>1.6299999999999999E-2</c:v>
                </c:pt>
                <c:pt idx="18">
                  <c:v>1.5299999999999999E-2</c:v>
                </c:pt>
                <c:pt idx="19">
                  <c:v>1.44E-2</c:v>
                </c:pt>
                <c:pt idx="20">
                  <c:v>1.3899999999999999E-2</c:v>
                </c:pt>
                <c:pt idx="21">
                  <c:v>1.1599999999999999E-2</c:v>
                </c:pt>
                <c:pt idx="22">
                  <c:v>3.7000000000000002E-3</c:v>
                </c:pt>
                <c:pt idx="23">
                  <c:v>2.3E-3</c:v>
                </c:pt>
                <c:pt idx="24">
                  <c:v>2.3E-3</c:v>
                </c:pt>
                <c:pt idx="25">
                  <c:v>1.9E-3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90-4794-8A08-5EEBCEA30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3357936"/>
        <c:axId val="1101557312"/>
      </c:lineChart>
      <c:catAx>
        <c:axId val="85336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1559296"/>
        <c:crosses val="autoZero"/>
        <c:auto val="1"/>
        <c:lblAlgn val="ctr"/>
        <c:lblOffset val="100"/>
        <c:noMultiLvlLbl val="0"/>
      </c:catAx>
      <c:valAx>
        <c:axId val="1101559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3361296"/>
        <c:crosses val="autoZero"/>
        <c:crossBetween val="between"/>
      </c:valAx>
      <c:catAx>
        <c:axId val="8533579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1557312"/>
        <c:crosses val="autoZero"/>
        <c:auto val="1"/>
        <c:lblAlgn val="ctr"/>
        <c:lblOffset val="100"/>
        <c:noMultiLvlLbl val="0"/>
      </c:catAx>
      <c:valAx>
        <c:axId val="1101557312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3357936"/>
        <c:crosses val="max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272134733158396"/>
          <c:y val="0.190392971711869"/>
          <c:w val="0.279988720322915"/>
          <c:h val="0.1562510936132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927137708262901E-2"/>
          <c:y val="4.5045005103031603E-2"/>
          <c:w val="0.88978396997651699"/>
          <c:h val="0.68638390580983"/>
        </c:manualLayout>
      </c:layout>
      <c:areaChart>
        <c:grouping val="stacked"/>
        <c:varyColors val="0"/>
        <c:ser>
          <c:idx val="4"/>
          <c:order val="4"/>
          <c:tx>
            <c:strRef>
              <c:f>编码数据_原始数据!$F$1</c:f>
              <c:strCache>
                <c:ptCount val="1"/>
                <c:pt idx="0">
                  <c:v>背景1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编码数据_原始数据!$F$2:$F$428</c:f>
              <c:numCache>
                <c:formatCode>General</c:formatCode>
                <c:ptCount val="427"/>
                <c:pt idx="0">
                  <c:v>80630</c:v>
                </c:pt>
                <c:pt idx="1">
                  <c:v>101503</c:v>
                </c:pt>
                <c:pt idx="2">
                  <c:v>91477</c:v>
                </c:pt>
                <c:pt idx="3">
                  <c:v>107134</c:v>
                </c:pt>
                <c:pt idx="4">
                  <c:v>153880</c:v>
                </c:pt>
                <c:pt idx="5">
                  <c:v>137586</c:v>
                </c:pt>
                <c:pt idx="6">
                  <c:v>132726</c:v>
                </c:pt>
                <c:pt idx="7">
                  <c:v>169484</c:v>
                </c:pt>
                <c:pt idx="8">
                  <c:v>205880</c:v>
                </c:pt>
                <c:pt idx="9">
                  <c:v>209609</c:v>
                </c:pt>
                <c:pt idx="10">
                  <c:v>222197</c:v>
                </c:pt>
                <c:pt idx="11">
                  <c:v>220950</c:v>
                </c:pt>
                <c:pt idx="12">
                  <c:v>280622</c:v>
                </c:pt>
                <c:pt idx="13">
                  <c:v>243964</c:v>
                </c:pt>
                <c:pt idx="14">
                  <c:v>273727</c:v>
                </c:pt>
                <c:pt idx="15">
                  <c:v>241489</c:v>
                </c:pt>
                <c:pt idx="16">
                  <c:v>269929</c:v>
                </c:pt>
                <c:pt idx="17">
                  <c:v>258038</c:v>
                </c:pt>
                <c:pt idx="18">
                  <c:v>276404</c:v>
                </c:pt>
                <c:pt idx="19">
                  <c:v>302348</c:v>
                </c:pt>
                <c:pt idx="20">
                  <c:v>331844</c:v>
                </c:pt>
                <c:pt idx="21">
                  <c:v>296968</c:v>
                </c:pt>
                <c:pt idx="22">
                  <c:v>313220</c:v>
                </c:pt>
                <c:pt idx="23">
                  <c:v>294687</c:v>
                </c:pt>
                <c:pt idx="24">
                  <c:v>341314</c:v>
                </c:pt>
                <c:pt idx="25">
                  <c:v>351663</c:v>
                </c:pt>
                <c:pt idx="26">
                  <c:v>361908</c:v>
                </c:pt>
                <c:pt idx="27">
                  <c:v>358176</c:v>
                </c:pt>
                <c:pt idx="28">
                  <c:v>359679</c:v>
                </c:pt>
                <c:pt idx="29">
                  <c:v>319698</c:v>
                </c:pt>
                <c:pt idx="30">
                  <c:v>311018</c:v>
                </c:pt>
                <c:pt idx="31">
                  <c:v>288228</c:v>
                </c:pt>
                <c:pt idx="32">
                  <c:v>336236</c:v>
                </c:pt>
                <c:pt idx="33">
                  <c:v>305372</c:v>
                </c:pt>
                <c:pt idx="34">
                  <c:v>304830</c:v>
                </c:pt>
                <c:pt idx="35">
                  <c:v>278826</c:v>
                </c:pt>
                <c:pt idx="36">
                  <c:v>269885</c:v>
                </c:pt>
                <c:pt idx="37">
                  <c:v>277471</c:v>
                </c:pt>
                <c:pt idx="38">
                  <c:v>261521</c:v>
                </c:pt>
                <c:pt idx="39">
                  <c:v>287836</c:v>
                </c:pt>
                <c:pt idx="40">
                  <c:v>289721</c:v>
                </c:pt>
                <c:pt idx="41">
                  <c:v>342003</c:v>
                </c:pt>
                <c:pt idx="42">
                  <c:v>265238</c:v>
                </c:pt>
                <c:pt idx="43">
                  <c:v>282327</c:v>
                </c:pt>
                <c:pt idx="44">
                  <c:v>273306</c:v>
                </c:pt>
                <c:pt idx="45">
                  <c:v>278731</c:v>
                </c:pt>
                <c:pt idx="46">
                  <c:v>306356</c:v>
                </c:pt>
                <c:pt idx="47">
                  <c:v>277576</c:v>
                </c:pt>
                <c:pt idx="48">
                  <c:v>250674</c:v>
                </c:pt>
                <c:pt idx="49">
                  <c:v>255907</c:v>
                </c:pt>
                <c:pt idx="50">
                  <c:v>248363</c:v>
                </c:pt>
                <c:pt idx="51">
                  <c:v>250413</c:v>
                </c:pt>
                <c:pt idx="52">
                  <c:v>251094</c:v>
                </c:pt>
                <c:pt idx="53">
                  <c:v>240137</c:v>
                </c:pt>
                <c:pt idx="54">
                  <c:v>257304</c:v>
                </c:pt>
                <c:pt idx="55">
                  <c:v>240018</c:v>
                </c:pt>
                <c:pt idx="56">
                  <c:v>203730</c:v>
                </c:pt>
                <c:pt idx="57">
                  <c:v>229895</c:v>
                </c:pt>
                <c:pt idx="58">
                  <c:v>218595</c:v>
                </c:pt>
                <c:pt idx="59">
                  <c:v>218595</c:v>
                </c:pt>
                <c:pt idx="60">
                  <c:v>207473</c:v>
                </c:pt>
                <c:pt idx="61">
                  <c:v>201799</c:v>
                </c:pt>
                <c:pt idx="62">
                  <c:v>208884</c:v>
                </c:pt>
                <c:pt idx="63">
                  <c:v>226349</c:v>
                </c:pt>
                <c:pt idx="64">
                  <c:v>192049</c:v>
                </c:pt>
                <c:pt idx="65">
                  <c:v>179436</c:v>
                </c:pt>
                <c:pt idx="66">
                  <c:v>185406</c:v>
                </c:pt>
                <c:pt idx="67">
                  <c:v>202855</c:v>
                </c:pt>
                <c:pt idx="68">
                  <c:v>217856</c:v>
                </c:pt>
                <c:pt idx="69">
                  <c:v>169071</c:v>
                </c:pt>
                <c:pt idx="70">
                  <c:v>179830</c:v>
                </c:pt>
                <c:pt idx="71">
                  <c:v>156311</c:v>
                </c:pt>
                <c:pt idx="72">
                  <c:v>154987</c:v>
                </c:pt>
                <c:pt idx="73">
                  <c:v>173636</c:v>
                </c:pt>
                <c:pt idx="74">
                  <c:v>160161</c:v>
                </c:pt>
                <c:pt idx="75">
                  <c:v>156785</c:v>
                </c:pt>
                <c:pt idx="76">
                  <c:v>169066</c:v>
                </c:pt>
                <c:pt idx="77">
                  <c:v>150197</c:v>
                </c:pt>
                <c:pt idx="78">
                  <c:v>149507</c:v>
                </c:pt>
                <c:pt idx="79">
                  <c:v>165468</c:v>
                </c:pt>
                <c:pt idx="80">
                  <c:v>173696</c:v>
                </c:pt>
                <c:pt idx="81">
                  <c:v>149070</c:v>
                </c:pt>
                <c:pt idx="82">
                  <c:v>158139</c:v>
                </c:pt>
                <c:pt idx="83">
                  <c:v>135219</c:v>
                </c:pt>
                <c:pt idx="84">
                  <c:v>144648</c:v>
                </c:pt>
                <c:pt idx="85">
                  <c:v>155079</c:v>
                </c:pt>
                <c:pt idx="86">
                  <c:v>124532</c:v>
                </c:pt>
                <c:pt idx="87">
                  <c:v>129651</c:v>
                </c:pt>
                <c:pt idx="88">
                  <c:v>121356</c:v>
                </c:pt>
                <c:pt idx="89">
                  <c:v>117856</c:v>
                </c:pt>
                <c:pt idx="90">
                  <c:v>117761</c:v>
                </c:pt>
                <c:pt idx="91">
                  <c:v>141158</c:v>
                </c:pt>
                <c:pt idx="92">
                  <c:v>134210</c:v>
                </c:pt>
                <c:pt idx="93">
                  <c:v>126241</c:v>
                </c:pt>
                <c:pt idx="94">
                  <c:v>109828</c:v>
                </c:pt>
                <c:pt idx="95">
                  <c:v>114907</c:v>
                </c:pt>
                <c:pt idx="96">
                  <c:v>123255</c:v>
                </c:pt>
                <c:pt idx="97">
                  <c:v>113448</c:v>
                </c:pt>
                <c:pt idx="98">
                  <c:v>129991</c:v>
                </c:pt>
                <c:pt idx="99">
                  <c:v>107987</c:v>
                </c:pt>
                <c:pt idx="100">
                  <c:v>106681</c:v>
                </c:pt>
                <c:pt idx="101">
                  <c:v>112383</c:v>
                </c:pt>
                <c:pt idx="102">
                  <c:v>108899</c:v>
                </c:pt>
                <c:pt idx="103">
                  <c:v>102007</c:v>
                </c:pt>
                <c:pt idx="104">
                  <c:v>97955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C7-4B98-B292-9C7E087BA4F1}"/>
            </c:ext>
          </c:extLst>
        </c:ser>
        <c:ser>
          <c:idx val="5"/>
          <c:order val="5"/>
          <c:tx>
            <c:strRef>
              <c:f>编码数据_原始数据!$G$1</c:f>
              <c:strCache>
                <c:ptCount val="1"/>
                <c:pt idx="0">
                  <c:v>背景2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编码数据_原始数据!$G$2:$G$428</c:f>
              <c:numCache>
                <c:formatCode>General</c:formatCode>
                <c:ptCount val="427"/>
                <c:pt idx="105">
                  <c:v>119232</c:v>
                </c:pt>
                <c:pt idx="106">
                  <c:v>95562</c:v>
                </c:pt>
                <c:pt idx="107">
                  <c:v>97452</c:v>
                </c:pt>
                <c:pt idx="108">
                  <c:v>91548</c:v>
                </c:pt>
                <c:pt idx="109">
                  <c:v>103153</c:v>
                </c:pt>
                <c:pt idx="110">
                  <c:v>98967</c:v>
                </c:pt>
                <c:pt idx="111">
                  <c:v>88974</c:v>
                </c:pt>
                <c:pt idx="112">
                  <c:v>106652</c:v>
                </c:pt>
                <c:pt idx="113">
                  <c:v>77991</c:v>
                </c:pt>
                <c:pt idx="114">
                  <c:v>77658</c:v>
                </c:pt>
                <c:pt idx="115">
                  <c:v>95643</c:v>
                </c:pt>
                <c:pt idx="116">
                  <c:v>85817</c:v>
                </c:pt>
                <c:pt idx="117">
                  <c:v>107750</c:v>
                </c:pt>
                <c:pt idx="118">
                  <c:v>85979</c:v>
                </c:pt>
                <c:pt idx="119">
                  <c:v>76292</c:v>
                </c:pt>
                <c:pt idx="120">
                  <c:v>74458</c:v>
                </c:pt>
                <c:pt idx="121">
                  <c:v>72518</c:v>
                </c:pt>
                <c:pt idx="122">
                  <c:v>88932</c:v>
                </c:pt>
                <c:pt idx="123">
                  <c:v>74412</c:v>
                </c:pt>
                <c:pt idx="124">
                  <c:v>79446</c:v>
                </c:pt>
                <c:pt idx="125">
                  <c:v>75673</c:v>
                </c:pt>
                <c:pt idx="126">
                  <c:v>77585</c:v>
                </c:pt>
                <c:pt idx="127">
                  <c:v>73225</c:v>
                </c:pt>
                <c:pt idx="128">
                  <c:v>67115</c:v>
                </c:pt>
                <c:pt idx="129">
                  <c:v>68349</c:v>
                </c:pt>
                <c:pt idx="130">
                  <c:v>70722</c:v>
                </c:pt>
                <c:pt idx="131">
                  <c:v>73933</c:v>
                </c:pt>
                <c:pt idx="132">
                  <c:v>70920</c:v>
                </c:pt>
                <c:pt idx="133">
                  <c:v>69884</c:v>
                </c:pt>
                <c:pt idx="134">
                  <c:v>66814</c:v>
                </c:pt>
                <c:pt idx="135">
                  <c:v>67909</c:v>
                </c:pt>
                <c:pt idx="136">
                  <c:v>66431</c:v>
                </c:pt>
                <c:pt idx="137">
                  <c:v>63380</c:v>
                </c:pt>
                <c:pt idx="138">
                  <c:v>62723</c:v>
                </c:pt>
                <c:pt idx="139">
                  <c:v>63188</c:v>
                </c:pt>
                <c:pt idx="140">
                  <c:v>63846</c:v>
                </c:pt>
                <c:pt idx="141">
                  <c:v>60069</c:v>
                </c:pt>
                <c:pt idx="142">
                  <c:v>56839</c:v>
                </c:pt>
                <c:pt idx="143">
                  <c:v>60969</c:v>
                </c:pt>
                <c:pt idx="144">
                  <c:v>62768</c:v>
                </c:pt>
                <c:pt idx="145">
                  <c:v>63241</c:v>
                </c:pt>
                <c:pt idx="146">
                  <c:v>61278</c:v>
                </c:pt>
                <c:pt idx="147">
                  <c:v>65431</c:v>
                </c:pt>
                <c:pt idx="148">
                  <c:v>58263</c:v>
                </c:pt>
                <c:pt idx="149">
                  <c:v>56738</c:v>
                </c:pt>
                <c:pt idx="150">
                  <c:v>58478</c:v>
                </c:pt>
                <c:pt idx="151">
                  <c:v>58991</c:v>
                </c:pt>
                <c:pt idx="152">
                  <c:v>61026</c:v>
                </c:pt>
                <c:pt idx="153">
                  <c:v>60020</c:v>
                </c:pt>
                <c:pt idx="154">
                  <c:v>55376</c:v>
                </c:pt>
                <c:pt idx="155">
                  <c:v>51958</c:v>
                </c:pt>
                <c:pt idx="156">
                  <c:v>56684</c:v>
                </c:pt>
                <c:pt idx="157">
                  <c:v>53802</c:v>
                </c:pt>
                <c:pt idx="158">
                  <c:v>59968</c:v>
                </c:pt>
                <c:pt idx="159">
                  <c:v>55989</c:v>
                </c:pt>
                <c:pt idx="160">
                  <c:v>53430</c:v>
                </c:pt>
                <c:pt idx="161">
                  <c:v>54665</c:v>
                </c:pt>
                <c:pt idx="162">
                  <c:v>47205</c:v>
                </c:pt>
                <c:pt idx="163">
                  <c:v>55359</c:v>
                </c:pt>
                <c:pt idx="164">
                  <c:v>50484</c:v>
                </c:pt>
                <c:pt idx="165">
                  <c:v>53342</c:v>
                </c:pt>
                <c:pt idx="166">
                  <c:v>47645</c:v>
                </c:pt>
                <c:pt idx="167">
                  <c:v>53111</c:v>
                </c:pt>
                <c:pt idx="168">
                  <c:v>50617</c:v>
                </c:pt>
                <c:pt idx="169">
                  <c:v>46089</c:v>
                </c:pt>
                <c:pt idx="170">
                  <c:v>50450</c:v>
                </c:pt>
                <c:pt idx="171">
                  <c:v>47986</c:v>
                </c:pt>
                <c:pt idx="172">
                  <c:v>47312</c:v>
                </c:pt>
                <c:pt idx="173">
                  <c:v>45645</c:v>
                </c:pt>
                <c:pt idx="174">
                  <c:v>44212</c:v>
                </c:pt>
                <c:pt idx="175">
                  <c:v>47248</c:v>
                </c:pt>
                <c:pt idx="176">
                  <c:v>41765</c:v>
                </c:pt>
                <c:pt idx="177">
                  <c:v>40486</c:v>
                </c:pt>
                <c:pt idx="178">
                  <c:v>42645</c:v>
                </c:pt>
                <c:pt idx="179">
                  <c:v>44578</c:v>
                </c:pt>
                <c:pt idx="180">
                  <c:v>47344</c:v>
                </c:pt>
                <c:pt idx="181">
                  <c:v>43407</c:v>
                </c:pt>
                <c:pt idx="182">
                  <c:v>42806</c:v>
                </c:pt>
                <c:pt idx="183">
                  <c:v>47094</c:v>
                </c:pt>
                <c:pt idx="184">
                  <c:v>41785</c:v>
                </c:pt>
                <c:pt idx="185">
                  <c:v>40545</c:v>
                </c:pt>
                <c:pt idx="186">
                  <c:v>46910</c:v>
                </c:pt>
                <c:pt idx="187">
                  <c:v>46246</c:v>
                </c:pt>
                <c:pt idx="188">
                  <c:v>40549</c:v>
                </c:pt>
                <c:pt idx="189">
                  <c:v>39234</c:v>
                </c:pt>
                <c:pt idx="190">
                  <c:v>38769</c:v>
                </c:pt>
                <c:pt idx="191">
                  <c:v>39611</c:v>
                </c:pt>
                <c:pt idx="192">
                  <c:v>42574</c:v>
                </c:pt>
                <c:pt idx="193">
                  <c:v>39667</c:v>
                </c:pt>
                <c:pt idx="194">
                  <c:v>42237</c:v>
                </c:pt>
                <c:pt idx="195">
                  <c:v>39086</c:v>
                </c:pt>
                <c:pt idx="196">
                  <c:v>43099</c:v>
                </c:pt>
                <c:pt idx="197">
                  <c:v>36769</c:v>
                </c:pt>
                <c:pt idx="198">
                  <c:v>39813</c:v>
                </c:pt>
                <c:pt idx="199">
                  <c:v>39228</c:v>
                </c:pt>
                <c:pt idx="200">
                  <c:v>39171</c:v>
                </c:pt>
                <c:pt idx="201">
                  <c:v>38384</c:v>
                </c:pt>
                <c:pt idx="202">
                  <c:v>40650</c:v>
                </c:pt>
                <c:pt idx="203">
                  <c:v>37791</c:v>
                </c:pt>
                <c:pt idx="204">
                  <c:v>37353</c:v>
                </c:pt>
                <c:pt idx="205">
                  <c:v>39250</c:v>
                </c:pt>
                <c:pt idx="206">
                  <c:v>36662</c:v>
                </c:pt>
                <c:pt idx="207">
                  <c:v>34909</c:v>
                </c:pt>
                <c:pt idx="208">
                  <c:v>38381</c:v>
                </c:pt>
                <c:pt idx="209">
                  <c:v>37229</c:v>
                </c:pt>
                <c:pt idx="210">
                  <c:v>37350</c:v>
                </c:pt>
                <c:pt idx="211">
                  <c:v>38841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C7-4B98-B292-9C7E087BA4F1}"/>
            </c:ext>
          </c:extLst>
        </c:ser>
        <c:ser>
          <c:idx val="6"/>
          <c:order val="6"/>
          <c:tx>
            <c:strRef>
              <c:f>编码数据_原始数据!$H$1</c:f>
              <c:strCache>
                <c:ptCount val="1"/>
                <c:pt idx="0">
                  <c:v>背景3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编码数据_原始数据!$H$2:$H$428</c:f>
              <c:numCache>
                <c:formatCode>General</c:formatCode>
                <c:ptCount val="427"/>
                <c:pt idx="212">
                  <c:v>36223</c:v>
                </c:pt>
                <c:pt idx="213">
                  <c:v>35516</c:v>
                </c:pt>
                <c:pt idx="214">
                  <c:v>36223</c:v>
                </c:pt>
                <c:pt idx="215">
                  <c:v>37654</c:v>
                </c:pt>
                <c:pt idx="216">
                  <c:v>37301</c:v>
                </c:pt>
                <c:pt idx="217">
                  <c:v>34198</c:v>
                </c:pt>
                <c:pt idx="218">
                  <c:v>35276</c:v>
                </c:pt>
                <c:pt idx="219">
                  <c:v>31652</c:v>
                </c:pt>
                <c:pt idx="220">
                  <c:v>35376</c:v>
                </c:pt>
                <c:pt idx="221">
                  <c:v>35105</c:v>
                </c:pt>
                <c:pt idx="222">
                  <c:v>35815</c:v>
                </c:pt>
                <c:pt idx="223">
                  <c:v>34938</c:v>
                </c:pt>
                <c:pt idx="224">
                  <c:v>33965</c:v>
                </c:pt>
                <c:pt idx="225">
                  <c:v>38245</c:v>
                </c:pt>
                <c:pt idx="226">
                  <c:v>35617</c:v>
                </c:pt>
                <c:pt idx="227">
                  <c:v>35888</c:v>
                </c:pt>
                <c:pt idx="228">
                  <c:v>33549</c:v>
                </c:pt>
                <c:pt idx="229">
                  <c:v>33700</c:v>
                </c:pt>
                <c:pt idx="230">
                  <c:v>36737</c:v>
                </c:pt>
                <c:pt idx="231">
                  <c:v>34716</c:v>
                </c:pt>
                <c:pt idx="232">
                  <c:v>31241</c:v>
                </c:pt>
                <c:pt idx="233">
                  <c:v>30214</c:v>
                </c:pt>
                <c:pt idx="234">
                  <c:v>34281</c:v>
                </c:pt>
                <c:pt idx="235">
                  <c:v>33660</c:v>
                </c:pt>
                <c:pt idx="236">
                  <c:v>35343</c:v>
                </c:pt>
                <c:pt idx="237">
                  <c:v>31903</c:v>
                </c:pt>
                <c:pt idx="238">
                  <c:v>35724</c:v>
                </c:pt>
                <c:pt idx="239">
                  <c:v>31191</c:v>
                </c:pt>
                <c:pt idx="240">
                  <c:v>32018</c:v>
                </c:pt>
                <c:pt idx="241">
                  <c:v>32733</c:v>
                </c:pt>
                <c:pt idx="242">
                  <c:v>32734</c:v>
                </c:pt>
                <c:pt idx="243">
                  <c:v>30992</c:v>
                </c:pt>
                <c:pt idx="244">
                  <c:v>31962</c:v>
                </c:pt>
                <c:pt idx="245">
                  <c:v>32172</c:v>
                </c:pt>
                <c:pt idx="246">
                  <c:v>29237</c:v>
                </c:pt>
                <c:pt idx="247">
                  <c:v>27887</c:v>
                </c:pt>
                <c:pt idx="248">
                  <c:v>29147</c:v>
                </c:pt>
                <c:pt idx="249">
                  <c:v>29497</c:v>
                </c:pt>
                <c:pt idx="250">
                  <c:v>32142</c:v>
                </c:pt>
                <c:pt idx="251">
                  <c:v>33344</c:v>
                </c:pt>
                <c:pt idx="252">
                  <c:v>37309</c:v>
                </c:pt>
                <c:pt idx="253">
                  <c:v>33418</c:v>
                </c:pt>
                <c:pt idx="254">
                  <c:v>33102</c:v>
                </c:pt>
                <c:pt idx="255">
                  <c:v>35050</c:v>
                </c:pt>
                <c:pt idx="256">
                  <c:v>31277</c:v>
                </c:pt>
                <c:pt idx="257">
                  <c:v>31976</c:v>
                </c:pt>
                <c:pt idx="258">
                  <c:v>34455</c:v>
                </c:pt>
                <c:pt idx="259">
                  <c:v>31509</c:v>
                </c:pt>
                <c:pt idx="260">
                  <c:v>32777</c:v>
                </c:pt>
                <c:pt idx="261">
                  <c:v>28994</c:v>
                </c:pt>
                <c:pt idx="262">
                  <c:v>31706</c:v>
                </c:pt>
                <c:pt idx="263">
                  <c:v>30985</c:v>
                </c:pt>
                <c:pt idx="264">
                  <c:v>31355</c:v>
                </c:pt>
                <c:pt idx="265">
                  <c:v>30477</c:v>
                </c:pt>
                <c:pt idx="266">
                  <c:v>31223</c:v>
                </c:pt>
                <c:pt idx="267">
                  <c:v>28202</c:v>
                </c:pt>
                <c:pt idx="268">
                  <c:v>30088</c:v>
                </c:pt>
                <c:pt idx="269">
                  <c:v>32288</c:v>
                </c:pt>
                <c:pt idx="270">
                  <c:v>32014</c:v>
                </c:pt>
                <c:pt idx="271">
                  <c:v>30935</c:v>
                </c:pt>
                <c:pt idx="272">
                  <c:v>32522</c:v>
                </c:pt>
                <c:pt idx="273">
                  <c:v>29026</c:v>
                </c:pt>
                <c:pt idx="274">
                  <c:v>26905</c:v>
                </c:pt>
                <c:pt idx="275">
                  <c:v>28408</c:v>
                </c:pt>
                <c:pt idx="276">
                  <c:v>26878</c:v>
                </c:pt>
                <c:pt idx="277">
                  <c:v>28575</c:v>
                </c:pt>
                <c:pt idx="278">
                  <c:v>29151</c:v>
                </c:pt>
                <c:pt idx="279">
                  <c:v>27197</c:v>
                </c:pt>
                <c:pt idx="280">
                  <c:v>28906</c:v>
                </c:pt>
                <c:pt idx="281">
                  <c:v>30403</c:v>
                </c:pt>
                <c:pt idx="282">
                  <c:v>30459</c:v>
                </c:pt>
                <c:pt idx="283">
                  <c:v>31269</c:v>
                </c:pt>
                <c:pt idx="284">
                  <c:v>28612</c:v>
                </c:pt>
                <c:pt idx="285">
                  <c:v>28322</c:v>
                </c:pt>
                <c:pt idx="286">
                  <c:v>28741</c:v>
                </c:pt>
                <c:pt idx="287">
                  <c:v>28637</c:v>
                </c:pt>
                <c:pt idx="288">
                  <c:v>29084</c:v>
                </c:pt>
                <c:pt idx="289">
                  <c:v>29279</c:v>
                </c:pt>
                <c:pt idx="290">
                  <c:v>28947</c:v>
                </c:pt>
                <c:pt idx="291">
                  <c:v>28953</c:v>
                </c:pt>
                <c:pt idx="292">
                  <c:v>30063</c:v>
                </c:pt>
                <c:pt idx="293">
                  <c:v>27609</c:v>
                </c:pt>
                <c:pt idx="294">
                  <c:v>27905</c:v>
                </c:pt>
                <c:pt idx="295">
                  <c:v>25156</c:v>
                </c:pt>
                <c:pt idx="296">
                  <c:v>24672</c:v>
                </c:pt>
                <c:pt idx="297">
                  <c:v>26498</c:v>
                </c:pt>
                <c:pt idx="298">
                  <c:v>27502</c:v>
                </c:pt>
                <c:pt idx="299">
                  <c:v>27670</c:v>
                </c:pt>
                <c:pt idx="300">
                  <c:v>29554</c:v>
                </c:pt>
                <c:pt idx="301">
                  <c:v>27330</c:v>
                </c:pt>
                <c:pt idx="302">
                  <c:v>29743</c:v>
                </c:pt>
                <c:pt idx="303">
                  <c:v>31068</c:v>
                </c:pt>
                <c:pt idx="304">
                  <c:v>26096</c:v>
                </c:pt>
                <c:pt idx="305">
                  <c:v>27213</c:v>
                </c:pt>
                <c:pt idx="306">
                  <c:v>28984</c:v>
                </c:pt>
                <c:pt idx="307">
                  <c:v>27467</c:v>
                </c:pt>
                <c:pt idx="308">
                  <c:v>25993</c:v>
                </c:pt>
                <c:pt idx="309">
                  <c:v>24660</c:v>
                </c:pt>
                <c:pt idx="310">
                  <c:v>25085</c:v>
                </c:pt>
                <c:pt idx="311">
                  <c:v>26536</c:v>
                </c:pt>
                <c:pt idx="312">
                  <c:v>27475</c:v>
                </c:pt>
                <c:pt idx="313">
                  <c:v>25576</c:v>
                </c:pt>
                <c:pt idx="314">
                  <c:v>27465</c:v>
                </c:pt>
                <c:pt idx="315">
                  <c:v>29208</c:v>
                </c:pt>
                <c:pt idx="316">
                  <c:v>24749</c:v>
                </c:pt>
                <c:pt idx="317">
                  <c:v>24991</c:v>
                </c:pt>
                <c:pt idx="318">
                  <c:v>24288</c:v>
                </c:pt>
                <c:pt idx="319">
                  <c:v>27437</c:v>
                </c:pt>
                <c:pt idx="320">
                  <c:v>26663</c:v>
                </c:pt>
                <c:pt idx="321">
                  <c:v>27705</c:v>
                </c:pt>
                <c:pt idx="322">
                  <c:v>24197</c:v>
                </c:pt>
                <c:pt idx="323">
                  <c:v>26381</c:v>
                </c:pt>
                <c:pt idx="324">
                  <c:v>25206</c:v>
                </c:pt>
                <c:pt idx="325">
                  <c:v>26051</c:v>
                </c:pt>
                <c:pt idx="326">
                  <c:v>23739</c:v>
                </c:pt>
                <c:pt idx="327">
                  <c:v>2569</c:v>
                </c:pt>
                <c:pt idx="328">
                  <c:v>22628</c:v>
                </c:pt>
                <c:pt idx="329">
                  <c:v>24646</c:v>
                </c:pt>
                <c:pt idx="330">
                  <c:v>23873</c:v>
                </c:pt>
                <c:pt idx="331">
                  <c:v>25577</c:v>
                </c:pt>
                <c:pt idx="332">
                  <c:v>23153</c:v>
                </c:pt>
                <c:pt idx="333">
                  <c:v>23509</c:v>
                </c:pt>
                <c:pt idx="334">
                  <c:v>24899</c:v>
                </c:pt>
                <c:pt idx="335">
                  <c:v>21199</c:v>
                </c:pt>
                <c:pt idx="336">
                  <c:v>23640</c:v>
                </c:pt>
                <c:pt idx="337">
                  <c:v>21157</c:v>
                </c:pt>
                <c:pt idx="338">
                  <c:v>21947</c:v>
                </c:pt>
                <c:pt idx="339">
                  <c:v>22873</c:v>
                </c:pt>
                <c:pt idx="340">
                  <c:v>24101</c:v>
                </c:pt>
                <c:pt idx="341">
                  <c:v>20824</c:v>
                </c:pt>
                <c:pt idx="342">
                  <c:v>22176</c:v>
                </c:pt>
                <c:pt idx="343">
                  <c:v>22853</c:v>
                </c:pt>
                <c:pt idx="344">
                  <c:v>22336</c:v>
                </c:pt>
                <c:pt idx="345">
                  <c:v>22166</c:v>
                </c:pt>
                <c:pt idx="346">
                  <c:v>26010</c:v>
                </c:pt>
                <c:pt idx="347">
                  <c:v>24137</c:v>
                </c:pt>
                <c:pt idx="348">
                  <c:v>22180</c:v>
                </c:pt>
                <c:pt idx="349">
                  <c:v>20490</c:v>
                </c:pt>
                <c:pt idx="350">
                  <c:v>21937</c:v>
                </c:pt>
                <c:pt idx="351">
                  <c:v>20281</c:v>
                </c:pt>
                <c:pt idx="352">
                  <c:v>15554</c:v>
                </c:pt>
                <c:pt idx="353">
                  <c:v>20011</c:v>
                </c:pt>
                <c:pt idx="354">
                  <c:v>20879</c:v>
                </c:pt>
                <c:pt idx="355">
                  <c:v>20160</c:v>
                </c:pt>
                <c:pt idx="356">
                  <c:v>20001</c:v>
                </c:pt>
                <c:pt idx="357">
                  <c:v>21204</c:v>
                </c:pt>
                <c:pt idx="358">
                  <c:v>20380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C7-4B98-B292-9C7E087BA4F1}"/>
            </c:ext>
          </c:extLst>
        </c:ser>
        <c:ser>
          <c:idx val="7"/>
          <c:order val="7"/>
          <c:tx>
            <c:strRef>
              <c:f>编码数据_原始数据!$I$1</c:f>
              <c:strCache>
                <c:ptCount val="1"/>
                <c:pt idx="0">
                  <c:v>预测值背景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编码数据_原始数据!$I$2:$I$428</c:f>
              <c:numCache>
                <c:formatCode>General</c:formatCode>
                <c:ptCount val="427"/>
                <c:pt idx="359" formatCode="0.00_ ">
                  <c:v>20339.984359374899</c:v>
                </c:pt>
                <c:pt idx="360" formatCode="0.00_ ">
                  <c:v>20064.700596839299</c:v>
                </c:pt>
                <c:pt idx="361" formatCode="0.00_ ">
                  <c:v>19860.019121869002</c:v>
                </c:pt>
                <c:pt idx="362" formatCode="0.00_ ">
                  <c:v>19634.150403302101</c:v>
                </c:pt>
                <c:pt idx="363" formatCode="0.00_ ">
                  <c:v>19414.639825621201</c:v>
                </c:pt>
                <c:pt idx="364" formatCode="0.00_ ">
                  <c:v>19193.221215149701</c:v>
                </c:pt>
                <c:pt idx="365" formatCode="0.00_ ">
                  <c:v>18972.3751917277</c:v>
                </c:pt>
                <c:pt idx="366" formatCode="0.00_ ">
                  <c:v>18751.357339010599</c:v>
                </c:pt>
                <c:pt idx="367" formatCode="0.00_ ">
                  <c:v>18530.391051041101</c:v>
                </c:pt>
                <c:pt idx="368" formatCode="0.00_ ">
                  <c:v>18309.4092888581</c:v>
                </c:pt>
                <c:pt idx="369" formatCode="0.00_ ">
                  <c:v>18088.4321703764</c:v>
                </c:pt>
                <c:pt idx="370" formatCode="0.00_ ">
                  <c:v>17867.453658352999</c:v>
                </c:pt>
                <c:pt idx="371" formatCode="0.00_ ">
                  <c:v>17646.475564521501</c:v>
                </c:pt>
                <c:pt idx="372" formatCode="0.00_ ">
                  <c:v>17425.497345193598</c:v>
                </c:pt>
                <c:pt idx="373" formatCode="0.00_ ">
                  <c:v>17204.519163526202</c:v>
                </c:pt>
                <c:pt idx="374" formatCode="0.00_ ">
                  <c:v>16983.540970557198</c:v>
                </c:pt>
                <c:pt idx="375" formatCode="0.00_ ">
                  <c:v>16762.562780979799</c:v>
                </c:pt>
                <c:pt idx="376" formatCode="0.00_ ">
                  <c:v>16541.584590384598</c:v>
                </c:pt>
                <c:pt idx="377" formatCode="0.00_ ">
                  <c:v>16320.606400094801</c:v>
                </c:pt>
                <c:pt idx="378" formatCode="0.00_ ">
                  <c:v>16099.628209713301</c:v>
                </c:pt>
                <c:pt idx="379" formatCode="0.00_ ">
                  <c:v>15878.6500193594</c:v>
                </c:pt>
                <c:pt idx="380" formatCode="0.00_ ">
                  <c:v>15657.6718289972</c:v>
                </c:pt>
                <c:pt idx="381" formatCode="0.00_ ">
                  <c:v>15436.6936386375</c:v>
                </c:pt>
                <c:pt idx="382" formatCode="0.00_ ">
                  <c:v>15215.715448277</c:v>
                </c:pt>
                <c:pt idx="383" formatCode="0.00_ ">
                  <c:v>14994.7372579168</c:v>
                </c:pt>
                <c:pt idx="384" formatCode="0.00_ ">
                  <c:v>14773.759067556501</c:v>
                </c:pt>
                <c:pt idx="385" formatCode="0.00_ ">
                  <c:v>14552.780877196201</c:v>
                </c:pt>
                <c:pt idx="386" formatCode="0.00_ ">
                  <c:v>14331.802686835899</c:v>
                </c:pt>
                <c:pt idx="387" formatCode="0.00_ ">
                  <c:v>14110.8244964756</c:v>
                </c:pt>
                <c:pt idx="388" formatCode="0.00_ ">
                  <c:v>13889.8463061153</c:v>
                </c:pt>
                <c:pt idx="389" formatCode="0.00_ ">
                  <c:v>13668.868115755</c:v>
                </c:pt>
                <c:pt idx="390" formatCode="0.00_ ">
                  <c:v>13447.8899253947</c:v>
                </c:pt>
                <c:pt idx="391" formatCode="0.00_ ">
                  <c:v>13226.9117350344</c:v>
                </c:pt>
                <c:pt idx="392" formatCode="0.00_ ">
                  <c:v>13005.933544674101</c:v>
                </c:pt>
                <c:pt idx="393" formatCode="0.00_ ">
                  <c:v>12784.955354313901</c:v>
                </c:pt>
                <c:pt idx="394" formatCode="0.00_ ">
                  <c:v>12563.977163953599</c:v>
                </c:pt>
                <c:pt idx="395" formatCode="0.00_ ">
                  <c:v>12342.9989735933</c:v>
                </c:pt>
                <c:pt idx="396" formatCode="0.00_ ">
                  <c:v>12122.020783233</c:v>
                </c:pt>
                <c:pt idx="397" formatCode="0.00_ ">
                  <c:v>11901.0425928727</c:v>
                </c:pt>
                <c:pt idx="398" formatCode="0.00_ ">
                  <c:v>11680.0644025124</c:v>
                </c:pt>
                <c:pt idx="399" formatCode="0.00_ ">
                  <c:v>11459.0862121521</c:v>
                </c:pt>
                <c:pt idx="400" formatCode="0.00_ ">
                  <c:v>11238.108021791801</c:v>
                </c:pt>
                <c:pt idx="401" formatCode="0.00_ ">
                  <c:v>11017.129831431501</c:v>
                </c:pt>
                <c:pt idx="402" formatCode="0.00_ ">
                  <c:v>10796.151641071199</c:v>
                </c:pt>
                <c:pt idx="403" formatCode="0.00_ ">
                  <c:v>10575.173450710899</c:v>
                </c:pt>
                <c:pt idx="404" formatCode="0.00_ ">
                  <c:v>10354.1952603506</c:v>
                </c:pt>
                <c:pt idx="405" formatCode="0.00_ ">
                  <c:v>10133.2170699904</c:v>
                </c:pt>
                <c:pt idx="406" formatCode="0.00_ ">
                  <c:v>9912.2388796300602</c:v>
                </c:pt>
                <c:pt idx="407" formatCode="0.00_ ">
                  <c:v>9691.2606892697604</c:v>
                </c:pt>
                <c:pt idx="408" formatCode="0.00_ ">
                  <c:v>9470.2824989094697</c:v>
                </c:pt>
                <c:pt idx="409" formatCode="0.00_ ">
                  <c:v>9249.3043085491809</c:v>
                </c:pt>
                <c:pt idx="410" formatCode="0.00_ ">
                  <c:v>9028.3261181888902</c:v>
                </c:pt>
                <c:pt idx="411" formatCode="0.00_ ">
                  <c:v>8807.3479278285904</c:v>
                </c:pt>
                <c:pt idx="412" formatCode="0.00_ ">
                  <c:v>8586.3697374682997</c:v>
                </c:pt>
                <c:pt idx="413" formatCode="0.00_ ">
                  <c:v>8365.3915471080109</c:v>
                </c:pt>
                <c:pt idx="414" formatCode="0.00_ ">
                  <c:v>8144.4133567477202</c:v>
                </c:pt>
                <c:pt idx="415" formatCode="0.00_ ">
                  <c:v>7923.4351663874304</c:v>
                </c:pt>
                <c:pt idx="416" formatCode="0.00_ ">
                  <c:v>7702.4569760271297</c:v>
                </c:pt>
                <c:pt idx="417" formatCode="0.00_ ">
                  <c:v>7481.4787856668399</c:v>
                </c:pt>
                <c:pt idx="418" formatCode="0.00_ ">
                  <c:v>7260.5005953065502</c:v>
                </c:pt>
                <c:pt idx="419" formatCode="0.00_ ">
                  <c:v>7039.5224049462604</c:v>
                </c:pt>
                <c:pt idx="420" formatCode="0.00_ ">
                  <c:v>6818.5442145859697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C7-4B98-B292-9C7E087BA4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2424384"/>
        <c:axId val="1171502800"/>
      </c:areaChart>
      <c:lineChart>
        <c:grouping val="standard"/>
        <c:varyColors val="0"/>
        <c:ser>
          <c:idx val="0"/>
          <c:order val="0"/>
          <c:tx>
            <c:strRef>
              <c:f>编码数据_原始数据!$B$1</c:f>
              <c:strCache>
                <c:ptCount val="1"/>
                <c:pt idx="0">
                  <c:v>Actual Value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编码数据_原始数据!$B$2:$B$428</c:f>
              <c:numCache>
                <c:formatCode>General</c:formatCode>
                <c:ptCount val="427"/>
                <c:pt idx="0">
                  <c:v>80630</c:v>
                </c:pt>
                <c:pt idx="1">
                  <c:v>101503</c:v>
                </c:pt>
                <c:pt idx="2">
                  <c:v>91477</c:v>
                </c:pt>
                <c:pt idx="3">
                  <c:v>107134</c:v>
                </c:pt>
                <c:pt idx="4">
                  <c:v>153880</c:v>
                </c:pt>
                <c:pt idx="5">
                  <c:v>137586</c:v>
                </c:pt>
                <c:pt idx="6">
                  <c:v>132726</c:v>
                </c:pt>
                <c:pt idx="7">
                  <c:v>169484</c:v>
                </c:pt>
                <c:pt idx="8">
                  <c:v>205880</c:v>
                </c:pt>
                <c:pt idx="9">
                  <c:v>209609</c:v>
                </c:pt>
                <c:pt idx="10">
                  <c:v>222197</c:v>
                </c:pt>
                <c:pt idx="11">
                  <c:v>220950</c:v>
                </c:pt>
                <c:pt idx="12">
                  <c:v>280622</c:v>
                </c:pt>
                <c:pt idx="13">
                  <c:v>243964</c:v>
                </c:pt>
                <c:pt idx="14">
                  <c:v>273727</c:v>
                </c:pt>
                <c:pt idx="15">
                  <c:v>241489</c:v>
                </c:pt>
                <c:pt idx="16">
                  <c:v>269929</c:v>
                </c:pt>
                <c:pt idx="17">
                  <c:v>258038</c:v>
                </c:pt>
                <c:pt idx="18">
                  <c:v>276404</c:v>
                </c:pt>
                <c:pt idx="19">
                  <c:v>302348</c:v>
                </c:pt>
                <c:pt idx="20">
                  <c:v>331844</c:v>
                </c:pt>
                <c:pt idx="21">
                  <c:v>296968</c:v>
                </c:pt>
                <c:pt idx="22">
                  <c:v>313220</c:v>
                </c:pt>
                <c:pt idx="23">
                  <c:v>294687</c:v>
                </c:pt>
                <c:pt idx="24">
                  <c:v>341314</c:v>
                </c:pt>
                <c:pt idx="25">
                  <c:v>351663</c:v>
                </c:pt>
                <c:pt idx="26">
                  <c:v>361908</c:v>
                </c:pt>
                <c:pt idx="27">
                  <c:v>358176</c:v>
                </c:pt>
                <c:pt idx="28">
                  <c:v>359679</c:v>
                </c:pt>
                <c:pt idx="29">
                  <c:v>319698</c:v>
                </c:pt>
                <c:pt idx="30">
                  <c:v>311018</c:v>
                </c:pt>
                <c:pt idx="31">
                  <c:v>288228</c:v>
                </c:pt>
                <c:pt idx="32">
                  <c:v>336236</c:v>
                </c:pt>
                <c:pt idx="33">
                  <c:v>305372</c:v>
                </c:pt>
                <c:pt idx="34">
                  <c:v>304830</c:v>
                </c:pt>
                <c:pt idx="35">
                  <c:v>278826</c:v>
                </c:pt>
                <c:pt idx="36">
                  <c:v>269885</c:v>
                </c:pt>
                <c:pt idx="37">
                  <c:v>277471</c:v>
                </c:pt>
                <c:pt idx="38">
                  <c:v>261521</c:v>
                </c:pt>
                <c:pt idx="39">
                  <c:v>287836</c:v>
                </c:pt>
                <c:pt idx="40">
                  <c:v>289721</c:v>
                </c:pt>
                <c:pt idx="41">
                  <c:v>342003</c:v>
                </c:pt>
                <c:pt idx="42">
                  <c:v>265238</c:v>
                </c:pt>
                <c:pt idx="43">
                  <c:v>282327</c:v>
                </c:pt>
                <c:pt idx="44">
                  <c:v>273306</c:v>
                </c:pt>
                <c:pt idx="45">
                  <c:v>278731</c:v>
                </c:pt>
                <c:pt idx="46">
                  <c:v>306356</c:v>
                </c:pt>
                <c:pt idx="47">
                  <c:v>277576</c:v>
                </c:pt>
                <c:pt idx="48">
                  <c:v>250674</c:v>
                </c:pt>
                <c:pt idx="49">
                  <c:v>255907</c:v>
                </c:pt>
                <c:pt idx="50">
                  <c:v>248363</c:v>
                </c:pt>
                <c:pt idx="51">
                  <c:v>250413</c:v>
                </c:pt>
                <c:pt idx="52">
                  <c:v>251094</c:v>
                </c:pt>
                <c:pt idx="53">
                  <c:v>240137</c:v>
                </c:pt>
                <c:pt idx="54">
                  <c:v>257304</c:v>
                </c:pt>
                <c:pt idx="55">
                  <c:v>240018</c:v>
                </c:pt>
                <c:pt idx="56">
                  <c:v>203730</c:v>
                </c:pt>
                <c:pt idx="57">
                  <c:v>229895</c:v>
                </c:pt>
                <c:pt idx="58">
                  <c:v>218595</c:v>
                </c:pt>
                <c:pt idx="59">
                  <c:v>218595</c:v>
                </c:pt>
                <c:pt idx="60">
                  <c:v>207473</c:v>
                </c:pt>
                <c:pt idx="61">
                  <c:v>201799</c:v>
                </c:pt>
                <c:pt idx="62">
                  <c:v>208884</c:v>
                </c:pt>
                <c:pt idx="63">
                  <c:v>226349</c:v>
                </c:pt>
                <c:pt idx="64">
                  <c:v>192049</c:v>
                </c:pt>
                <c:pt idx="65">
                  <c:v>179436</c:v>
                </c:pt>
                <c:pt idx="66">
                  <c:v>185406</c:v>
                </c:pt>
                <c:pt idx="67">
                  <c:v>202855</c:v>
                </c:pt>
                <c:pt idx="68">
                  <c:v>217856</c:v>
                </c:pt>
                <c:pt idx="69">
                  <c:v>169071</c:v>
                </c:pt>
                <c:pt idx="70">
                  <c:v>179830</c:v>
                </c:pt>
                <c:pt idx="71">
                  <c:v>156311</c:v>
                </c:pt>
                <c:pt idx="72">
                  <c:v>154987</c:v>
                </c:pt>
                <c:pt idx="73">
                  <c:v>173636</c:v>
                </c:pt>
                <c:pt idx="74">
                  <c:v>160161</c:v>
                </c:pt>
                <c:pt idx="75">
                  <c:v>156785</c:v>
                </c:pt>
                <c:pt idx="76">
                  <c:v>169066</c:v>
                </c:pt>
                <c:pt idx="77">
                  <c:v>150197</c:v>
                </c:pt>
                <c:pt idx="78">
                  <c:v>149507</c:v>
                </c:pt>
                <c:pt idx="79">
                  <c:v>165468</c:v>
                </c:pt>
                <c:pt idx="80">
                  <c:v>173696</c:v>
                </c:pt>
                <c:pt idx="81">
                  <c:v>149070</c:v>
                </c:pt>
                <c:pt idx="82">
                  <c:v>158139</c:v>
                </c:pt>
                <c:pt idx="83">
                  <c:v>135219</c:v>
                </c:pt>
                <c:pt idx="84">
                  <c:v>144648</c:v>
                </c:pt>
                <c:pt idx="85">
                  <c:v>155079</c:v>
                </c:pt>
                <c:pt idx="86">
                  <c:v>124532</c:v>
                </c:pt>
                <c:pt idx="87">
                  <c:v>129651</c:v>
                </c:pt>
                <c:pt idx="88">
                  <c:v>121356</c:v>
                </c:pt>
                <c:pt idx="89">
                  <c:v>117856</c:v>
                </c:pt>
                <c:pt idx="90">
                  <c:v>117761</c:v>
                </c:pt>
                <c:pt idx="91">
                  <c:v>141158</c:v>
                </c:pt>
                <c:pt idx="92">
                  <c:v>134210</c:v>
                </c:pt>
                <c:pt idx="93">
                  <c:v>126241</c:v>
                </c:pt>
                <c:pt idx="94">
                  <c:v>109828</c:v>
                </c:pt>
                <c:pt idx="95">
                  <c:v>114907</c:v>
                </c:pt>
                <c:pt idx="96">
                  <c:v>123255</c:v>
                </c:pt>
                <c:pt idx="97">
                  <c:v>113448</c:v>
                </c:pt>
                <c:pt idx="98">
                  <c:v>129991</c:v>
                </c:pt>
                <c:pt idx="99">
                  <c:v>107987</c:v>
                </c:pt>
                <c:pt idx="100">
                  <c:v>106681</c:v>
                </c:pt>
                <c:pt idx="101">
                  <c:v>112383</c:v>
                </c:pt>
                <c:pt idx="102">
                  <c:v>108899</c:v>
                </c:pt>
                <c:pt idx="103">
                  <c:v>102007</c:v>
                </c:pt>
                <c:pt idx="104">
                  <c:v>97955</c:v>
                </c:pt>
                <c:pt idx="105">
                  <c:v>119232</c:v>
                </c:pt>
                <c:pt idx="106">
                  <c:v>95562</c:v>
                </c:pt>
                <c:pt idx="107">
                  <c:v>97452</c:v>
                </c:pt>
                <c:pt idx="108">
                  <c:v>91548</c:v>
                </c:pt>
                <c:pt idx="109">
                  <c:v>103153</c:v>
                </c:pt>
                <c:pt idx="110">
                  <c:v>98967</c:v>
                </c:pt>
                <c:pt idx="111">
                  <c:v>88974</c:v>
                </c:pt>
                <c:pt idx="112">
                  <c:v>106652</c:v>
                </c:pt>
                <c:pt idx="113">
                  <c:v>77991</c:v>
                </c:pt>
                <c:pt idx="114">
                  <c:v>77658</c:v>
                </c:pt>
                <c:pt idx="115">
                  <c:v>95643</c:v>
                </c:pt>
                <c:pt idx="116">
                  <c:v>85817</c:v>
                </c:pt>
                <c:pt idx="117">
                  <c:v>107750</c:v>
                </c:pt>
                <c:pt idx="118">
                  <c:v>85979</c:v>
                </c:pt>
                <c:pt idx="119">
                  <c:v>76292</c:v>
                </c:pt>
                <c:pt idx="120">
                  <c:v>74458</c:v>
                </c:pt>
                <c:pt idx="121">
                  <c:v>72518</c:v>
                </c:pt>
                <c:pt idx="122">
                  <c:v>88932</c:v>
                </c:pt>
                <c:pt idx="123">
                  <c:v>74412</c:v>
                </c:pt>
                <c:pt idx="124">
                  <c:v>79446</c:v>
                </c:pt>
                <c:pt idx="125">
                  <c:v>75673</c:v>
                </c:pt>
                <c:pt idx="126">
                  <c:v>77585</c:v>
                </c:pt>
                <c:pt idx="127">
                  <c:v>73225</c:v>
                </c:pt>
                <c:pt idx="128">
                  <c:v>67115</c:v>
                </c:pt>
                <c:pt idx="129">
                  <c:v>68349</c:v>
                </c:pt>
                <c:pt idx="130">
                  <c:v>70722</c:v>
                </c:pt>
                <c:pt idx="131">
                  <c:v>73933</c:v>
                </c:pt>
                <c:pt idx="132">
                  <c:v>70920</c:v>
                </c:pt>
                <c:pt idx="133">
                  <c:v>69884</c:v>
                </c:pt>
                <c:pt idx="134">
                  <c:v>66814</c:v>
                </c:pt>
                <c:pt idx="135">
                  <c:v>67909</c:v>
                </c:pt>
                <c:pt idx="136">
                  <c:v>66431</c:v>
                </c:pt>
                <c:pt idx="137">
                  <c:v>63380</c:v>
                </c:pt>
                <c:pt idx="138">
                  <c:v>62723</c:v>
                </c:pt>
                <c:pt idx="139">
                  <c:v>63188</c:v>
                </c:pt>
                <c:pt idx="140">
                  <c:v>63846</c:v>
                </c:pt>
                <c:pt idx="141">
                  <c:v>60069</c:v>
                </c:pt>
                <c:pt idx="142">
                  <c:v>56839</c:v>
                </c:pt>
                <c:pt idx="143">
                  <c:v>60969</c:v>
                </c:pt>
                <c:pt idx="144">
                  <c:v>62768</c:v>
                </c:pt>
                <c:pt idx="145">
                  <c:v>63241</c:v>
                </c:pt>
                <c:pt idx="146">
                  <c:v>61278</c:v>
                </c:pt>
                <c:pt idx="147">
                  <c:v>65431</c:v>
                </c:pt>
                <c:pt idx="148">
                  <c:v>58263</c:v>
                </c:pt>
                <c:pt idx="149">
                  <c:v>56738</c:v>
                </c:pt>
                <c:pt idx="150">
                  <c:v>58478</c:v>
                </c:pt>
                <c:pt idx="151">
                  <c:v>58991</c:v>
                </c:pt>
                <c:pt idx="152">
                  <c:v>61026</c:v>
                </c:pt>
                <c:pt idx="153">
                  <c:v>60020</c:v>
                </c:pt>
                <c:pt idx="154">
                  <c:v>55376</c:v>
                </c:pt>
                <c:pt idx="155">
                  <c:v>51958</c:v>
                </c:pt>
                <c:pt idx="156">
                  <c:v>56684</c:v>
                </c:pt>
                <c:pt idx="157">
                  <c:v>53802</c:v>
                </c:pt>
                <c:pt idx="158">
                  <c:v>59968</c:v>
                </c:pt>
                <c:pt idx="159">
                  <c:v>55989</c:v>
                </c:pt>
                <c:pt idx="160">
                  <c:v>53430</c:v>
                </c:pt>
                <c:pt idx="161">
                  <c:v>54665</c:v>
                </c:pt>
                <c:pt idx="162">
                  <c:v>47205</c:v>
                </c:pt>
                <c:pt idx="163">
                  <c:v>55359</c:v>
                </c:pt>
                <c:pt idx="164">
                  <c:v>50484</c:v>
                </c:pt>
                <c:pt idx="165">
                  <c:v>53342</c:v>
                </c:pt>
                <c:pt idx="166">
                  <c:v>47645</c:v>
                </c:pt>
                <c:pt idx="167">
                  <c:v>53111</c:v>
                </c:pt>
                <c:pt idx="168">
                  <c:v>50617</c:v>
                </c:pt>
                <c:pt idx="169">
                  <c:v>46089</c:v>
                </c:pt>
                <c:pt idx="170">
                  <c:v>50450</c:v>
                </c:pt>
                <c:pt idx="171">
                  <c:v>47986</c:v>
                </c:pt>
                <c:pt idx="172">
                  <c:v>47312</c:v>
                </c:pt>
                <c:pt idx="173">
                  <c:v>45645</c:v>
                </c:pt>
                <c:pt idx="174">
                  <c:v>44212</c:v>
                </c:pt>
                <c:pt idx="175">
                  <c:v>47248</c:v>
                </c:pt>
                <c:pt idx="176">
                  <c:v>41765</c:v>
                </c:pt>
                <c:pt idx="177">
                  <c:v>40486</c:v>
                </c:pt>
                <c:pt idx="178">
                  <c:v>42645</c:v>
                </c:pt>
                <c:pt idx="179">
                  <c:v>44578</c:v>
                </c:pt>
                <c:pt idx="180">
                  <c:v>47344</c:v>
                </c:pt>
                <c:pt idx="181">
                  <c:v>43407</c:v>
                </c:pt>
                <c:pt idx="182">
                  <c:v>42806</c:v>
                </c:pt>
                <c:pt idx="183">
                  <c:v>47094</c:v>
                </c:pt>
                <c:pt idx="184">
                  <c:v>41785</c:v>
                </c:pt>
                <c:pt idx="185">
                  <c:v>40545</c:v>
                </c:pt>
                <c:pt idx="186">
                  <c:v>46910</c:v>
                </c:pt>
                <c:pt idx="187">
                  <c:v>46246</c:v>
                </c:pt>
                <c:pt idx="188">
                  <c:v>40549</c:v>
                </c:pt>
                <c:pt idx="189">
                  <c:v>39234</c:v>
                </c:pt>
                <c:pt idx="190">
                  <c:v>38769</c:v>
                </c:pt>
                <c:pt idx="191">
                  <c:v>39611</c:v>
                </c:pt>
                <c:pt idx="192">
                  <c:v>42574</c:v>
                </c:pt>
                <c:pt idx="193">
                  <c:v>39667</c:v>
                </c:pt>
                <c:pt idx="194">
                  <c:v>42237</c:v>
                </c:pt>
                <c:pt idx="195">
                  <c:v>39086</c:v>
                </c:pt>
                <c:pt idx="196">
                  <c:v>43099</c:v>
                </c:pt>
                <c:pt idx="197">
                  <c:v>36769</c:v>
                </c:pt>
                <c:pt idx="198">
                  <c:v>39813</c:v>
                </c:pt>
                <c:pt idx="199">
                  <c:v>39228</c:v>
                </c:pt>
                <c:pt idx="200">
                  <c:v>39171</c:v>
                </c:pt>
                <c:pt idx="201">
                  <c:v>38384</c:v>
                </c:pt>
                <c:pt idx="202">
                  <c:v>40650</c:v>
                </c:pt>
                <c:pt idx="203">
                  <c:v>37791</c:v>
                </c:pt>
                <c:pt idx="204">
                  <c:v>37353</c:v>
                </c:pt>
                <c:pt idx="205">
                  <c:v>39250</c:v>
                </c:pt>
                <c:pt idx="206">
                  <c:v>36662</c:v>
                </c:pt>
                <c:pt idx="207">
                  <c:v>34909</c:v>
                </c:pt>
                <c:pt idx="208">
                  <c:v>38381</c:v>
                </c:pt>
                <c:pt idx="209">
                  <c:v>37229</c:v>
                </c:pt>
                <c:pt idx="210">
                  <c:v>37350</c:v>
                </c:pt>
                <c:pt idx="211">
                  <c:v>38841</c:v>
                </c:pt>
                <c:pt idx="212">
                  <c:v>36223</c:v>
                </c:pt>
                <c:pt idx="213">
                  <c:v>35516</c:v>
                </c:pt>
                <c:pt idx="214">
                  <c:v>36223</c:v>
                </c:pt>
                <c:pt idx="215">
                  <c:v>37654</c:v>
                </c:pt>
                <c:pt idx="216">
                  <c:v>37301</c:v>
                </c:pt>
                <c:pt idx="217">
                  <c:v>34198</c:v>
                </c:pt>
                <c:pt idx="218">
                  <c:v>35276</c:v>
                </c:pt>
                <c:pt idx="219">
                  <c:v>31652</c:v>
                </c:pt>
                <c:pt idx="220">
                  <c:v>35376</c:v>
                </c:pt>
                <c:pt idx="221">
                  <c:v>35105</c:v>
                </c:pt>
                <c:pt idx="222">
                  <c:v>35815</c:v>
                </c:pt>
                <c:pt idx="223">
                  <c:v>34938</c:v>
                </c:pt>
                <c:pt idx="224">
                  <c:v>33965</c:v>
                </c:pt>
                <c:pt idx="225">
                  <c:v>38245</c:v>
                </c:pt>
                <c:pt idx="226">
                  <c:v>35617</c:v>
                </c:pt>
                <c:pt idx="227">
                  <c:v>35888</c:v>
                </c:pt>
                <c:pt idx="228">
                  <c:v>33549</c:v>
                </c:pt>
                <c:pt idx="229">
                  <c:v>33700</c:v>
                </c:pt>
                <c:pt idx="230">
                  <c:v>36737</c:v>
                </c:pt>
                <c:pt idx="231">
                  <c:v>34716</c:v>
                </c:pt>
                <c:pt idx="232">
                  <c:v>31241</c:v>
                </c:pt>
                <c:pt idx="233">
                  <c:v>30214</c:v>
                </c:pt>
                <c:pt idx="234">
                  <c:v>34281</c:v>
                </c:pt>
                <c:pt idx="235">
                  <c:v>33660</c:v>
                </c:pt>
                <c:pt idx="236">
                  <c:v>35343</c:v>
                </c:pt>
                <c:pt idx="237">
                  <c:v>31903</c:v>
                </c:pt>
                <c:pt idx="238">
                  <c:v>35724</c:v>
                </c:pt>
                <c:pt idx="239">
                  <c:v>31191</c:v>
                </c:pt>
                <c:pt idx="240">
                  <c:v>32018</c:v>
                </c:pt>
                <c:pt idx="241">
                  <c:v>32733</c:v>
                </c:pt>
                <c:pt idx="242">
                  <c:v>32734</c:v>
                </c:pt>
                <c:pt idx="243">
                  <c:v>30992</c:v>
                </c:pt>
                <c:pt idx="244">
                  <c:v>31962</c:v>
                </c:pt>
                <c:pt idx="245">
                  <c:v>32172</c:v>
                </c:pt>
                <c:pt idx="246">
                  <c:v>29237</c:v>
                </c:pt>
                <c:pt idx="247">
                  <c:v>27887</c:v>
                </c:pt>
                <c:pt idx="248">
                  <c:v>29147</c:v>
                </c:pt>
                <c:pt idx="249">
                  <c:v>29497</c:v>
                </c:pt>
                <c:pt idx="250">
                  <c:v>32142</c:v>
                </c:pt>
                <c:pt idx="251">
                  <c:v>33344</c:v>
                </c:pt>
                <c:pt idx="252">
                  <c:v>37309</c:v>
                </c:pt>
                <c:pt idx="253">
                  <c:v>33418</c:v>
                </c:pt>
                <c:pt idx="254">
                  <c:v>33102</c:v>
                </c:pt>
                <c:pt idx="255">
                  <c:v>35050</c:v>
                </c:pt>
                <c:pt idx="256">
                  <c:v>31277</c:v>
                </c:pt>
                <c:pt idx="257">
                  <c:v>31976</c:v>
                </c:pt>
                <c:pt idx="258">
                  <c:v>34455</c:v>
                </c:pt>
                <c:pt idx="259">
                  <c:v>31509</c:v>
                </c:pt>
                <c:pt idx="260">
                  <c:v>32777</c:v>
                </c:pt>
                <c:pt idx="261">
                  <c:v>28994</c:v>
                </c:pt>
                <c:pt idx="262">
                  <c:v>31706</c:v>
                </c:pt>
                <c:pt idx="263">
                  <c:v>30985</c:v>
                </c:pt>
                <c:pt idx="264">
                  <c:v>31355</c:v>
                </c:pt>
                <c:pt idx="265">
                  <c:v>30477</c:v>
                </c:pt>
                <c:pt idx="266">
                  <c:v>31223</c:v>
                </c:pt>
                <c:pt idx="267">
                  <c:v>28202</c:v>
                </c:pt>
                <c:pt idx="268">
                  <c:v>30088</c:v>
                </c:pt>
                <c:pt idx="269">
                  <c:v>32288</c:v>
                </c:pt>
                <c:pt idx="270">
                  <c:v>32014</c:v>
                </c:pt>
                <c:pt idx="271">
                  <c:v>30935</c:v>
                </c:pt>
                <c:pt idx="272">
                  <c:v>32522</c:v>
                </c:pt>
                <c:pt idx="273">
                  <c:v>29026</c:v>
                </c:pt>
                <c:pt idx="274">
                  <c:v>26905</c:v>
                </c:pt>
                <c:pt idx="275">
                  <c:v>28408</c:v>
                </c:pt>
                <c:pt idx="276">
                  <c:v>26878</c:v>
                </c:pt>
                <c:pt idx="277">
                  <c:v>28575</c:v>
                </c:pt>
                <c:pt idx="278">
                  <c:v>29151</c:v>
                </c:pt>
                <c:pt idx="279">
                  <c:v>27197</c:v>
                </c:pt>
                <c:pt idx="280">
                  <c:v>28906</c:v>
                </c:pt>
                <c:pt idx="281">
                  <c:v>30403</c:v>
                </c:pt>
                <c:pt idx="282">
                  <c:v>30459</c:v>
                </c:pt>
                <c:pt idx="283">
                  <c:v>31269</c:v>
                </c:pt>
                <c:pt idx="284">
                  <c:v>28612</c:v>
                </c:pt>
                <c:pt idx="285">
                  <c:v>28322</c:v>
                </c:pt>
                <c:pt idx="286">
                  <c:v>28741</c:v>
                </c:pt>
                <c:pt idx="287">
                  <c:v>28637</c:v>
                </c:pt>
                <c:pt idx="288">
                  <c:v>29084</c:v>
                </c:pt>
                <c:pt idx="289">
                  <c:v>29279</c:v>
                </c:pt>
                <c:pt idx="290">
                  <c:v>28947</c:v>
                </c:pt>
                <c:pt idx="291">
                  <c:v>28953</c:v>
                </c:pt>
                <c:pt idx="292">
                  <c:v>30063</c:v>
                </c:pt>
                <c:pt idx="293">
                  <c:v>27609</c:v>
                </c:pt>
                <c:pt idx="294">
                  <c:v>27905</c:v>
                </c:pt>
                <c:pt idx="295">
                  <c:v>25156</c:v>
                </c:pt>
                <c:pt idx="296">
                  <c:v>24672</c:v>
                </c:pt>
                <c:pt idx="297">
                  <c:v>26498</c:v>
                </c:pt>
                <c:pt idx="298">
                  <c:v>27502</c:v>
                </c:pt>
                <c:pt idx="299">
                  <c:v>27670</c:v>
                </c:pt>
                <c:pt idx="300">
                  <c:v>29554</c:v>
                </c:pt>
                <c:pt idx="301">
                  <c:v>27330</c:v>
                </c:pt>
                <c:pt idx="302">
                  <c:v>29743</c:v>
                </c:pt>
                <c:pt idx="303">
                  <c:v>31068</c:v>
                </c:pt>
                <c:pt idx="304">
                  <c:v>26096</c:v>
                </c:pt>
                <c:pt idx="305">
                  <c:v>27213</c:v>
                </c:pt>
                <c:pt idx="306">
                  <c:v>28984</c:v>
                </c:pt>
                <c:pt idx="307">
                  <c:v>27467</c:v>
                </c:pt>
                <c:pt idx="308">
                  <c:v>25993</c:v>
                </c:pt>
                <c:pt idx="309">
                  <c:v>24660</c:v>
                </c:pt>
                <c:pt idx="310">
                  <c:v>25085</c:v>
                </c:pt>
                <c:pt idx="311">
                  <c:v>26536</c:v>
                </c:pt>
                <c:pt idx="312">
                  <c:v>27475</c:v>
                </c:pt>
                <c:pt idx="313">
                  <c:v>25576</c:v>
                </c:pt>
                <c:pt idx="314">
                  <c:v>27465</c:v>
                </c:pt>
                <c:pt idx="315">
                  <c:v>29208</c:v>
                </c:pt>
                <c:pt idx="316">
                  <c:v>24749</c:v>
                </c:pt>
                <c:pt idx="317">
                  <c:v>24991</c:v>
                </c:pt>
                <c:pt idx="318">
                  <c:v>24288</c:v>
                </c:pt>
                <c:pt idx="319">
                  <c:v>27437</c:v>
                </c:pt>
                <c:pt idx="320">
                  <c:v>26663</c:v>
                </c:pt>
                <c:pt idx="321">
                  <c:v>27705</c:v>
                </c:pt>
                <c:pt idx="322">
                  <c:v>24197</c:v>
                </c:pt>
                <c:pt idx="323">
                  <c:v>26381</c:v>
                </c:pt>
                <c:pt idx="324">
                  <c:v>25206</c:v>
                </c:pt>
                <c:pt idx="325">
                  <c:v>26051</c:v>
                </c:pt>
                <c:pt idx="326">
                  <c:v>23739</c:v>
                </c:pt>
                <c:pt idx="327">
                  <c:v>2569</c:v>
                </c:pt>
                <c:pt idx="328">
                  <c:v>22628</c:v>
                </c:pt>
                <c:pt idx="329">
                  <c:v>24646</c:v>
                </c:pt>
                <c:pt idx="330">
                  <c:v>23873</c:v>
                </c:pt>
                <c:pt idx="331">
                  <c:v>25577</c:v>
                </c:pt>
                <c:pt idx="332">
                  <c:v>23153</c:v>
                </c:pt>
                <c:pt idx="333">
                  <c:v>23509</c:v>
                </c:pt>
                <c:pt idx="334">
                  <c:v>24899</c:v>
                </c:pt>
                <c:pt idx="335">
                  <c:v>21199</c:v>
                </c:pt>
                <c:pt idx="336">
                  <c:v>23640</c:v>
                </c:pt>
                <c:pt idx="337">
                  <c:v>21157</c:v>
                </c:pt>
                <c:pt idx="338">
                  <c:v>21947</c:v>
                </c:pt>
                <c:pt idx="339">
                  <c:v>22873</c:v>
                </c:pt>
                <c:pt idx="340">
                  <c:v>24101</c:v>
                </c:pt>
                <c:pt idx="341">
                  <c:v>20824</c:v>
                </c:pt>
                <c:pt idx="342">
                  <c:v>22176</c:v>
                </c:pt>
                <c:pt idx="343">
                  <c:v>22853</c:v>
                </c:pt>
                <c:pt idx="344">
                  <c:v>22336</c:v>
                </c:pt>
                <c:pt idx="345">
                  <c:v>22166</c:v>
                </c:pt>
                <c:pt idx="346">
                  <c:v>26010</c:v>
                </c:pt>
                <c:pt idx="347">
                  <c:v>24137</c:v>
                </c:pt>
                <c:pt idx="348">
                  <c:v>22180</c:v>
                </c:pt>
                <c:pt idx="349">
                  <c:v>20490</c:v>
                </c:pt>
                <c:pt idx="350">
                  <c:v>21937</c:v>
                </c:pt>
                <c:pt idx="351">
                  <c:v>20281</c:v>
                </c:pt>
                <c:pt idx="352">
                  <c:v>15554</c:v>
                </c:pt>
                <c:pt idx="353">
                  <c:v>20011</c:v>
                </c:pt>
                <c:pt idx="354">
                  <c:v>20879</c:v>
                </c:pt>
                <c:pt idx="355">
                  <c:v>20160</c:v>
                </c:pt>
                <c:pt idx="356">
                  <c:v>20001</c:v>
                </c:pt>
                <c:pt idx="357">
                  <c:v>21204</c:v>
                </c:pt>
                <c:pt idx="358">
                  <c:v>20380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C7-4B98-B292-9C7E087BA4F1}"/>
            </c:ext>
          </c:extLst>
        </c:ser>
        <c:ser>
          <c:idx val="1"/>
          <c:order val="1"/>
          <c:tx>
            <c:strRef>
              <c:f>编码数据_原始数据!$C$1</c:f>
              <c:strCache>
                <c:ptCount val="1"/>
                <c:pt idx="0">
                  <c:v>Fitted Value</c:v>
                </c:pt>
              </c:strCache>
            </c:strRef>
          </c:tx>
          <c:spPr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编码数据_原始数据!$C$2:$C$428</c:f>
              <c:numCache>
                <c:formatCode>0.00_ </c:formatCode>
                <c:ptCount val="427"/>
                <c:pt idx="1">
                  <c:v>56298.514572794898</c:v>
                </c:pt>
                <c:pt idx="2">
                  <c:v>94951.869207586598</c:v>
                </c:pt>
                <c:pt idx="3">
                  <c:v>94198.439013324998</c:v>
                </c:pt>
                <c:pt idx="4">
                  <c:v>102148.15365390301</c:v>
                </c:pt>
                <c:pt idx="5">
                  <c:v>139564.56620153901</c:v>
                </c:pt>
                <c:pt idx="6">
                  <c:v>142188.42116622199</c:v>
                </c:pt>
                <c:pt idx="7">
                  <c:v>133897.159210857</c:v>
                </c:pt>
                <c:pt idx="8">
                  <c:v>158165.893856793</c:v>
                </c:pt>
                <c:pt idx="9">
                  <c:v>194670.527478259</c:v>
                </c:pt>
                <c:pt idx="10">
                  <c:v>208202.661490495</c:v>
                </c:pt>
                <c:pt idx="11">
                  <c:v>218132.13869334801</c:v>
                </c:pt>
                <c:pt idx="12">
                  <c:v>221036.923646337</c:v>
                </c:pt>
                <c:pt idx="13">
                  <c:v>262427.565673723</c:v>
                </c:pt>
                <c:pt idx="14">
                  <c:v>254677.512512999</c:v>
                </c:pt>
                <c:pt idx="15">
                  <c:v>264508.04353125399</c:v>
                </c:pt>
                <c:pt idx="16">
                  <c:v>250876.101996757</c:v>
                </c:pt>
                <c:pt idx="17">
                  <c:v>261107.066407495</c:v>
                </c:pt>
                <c:pt idx="18">
                  <c:v>261319.11222888899</c:v>
                </c:pt>
                <c:pt idx="19">
                  <c:v>270605.20205016999</c:v>
                </c:pt>
                <c:pt idx="20">
                  <c:v>294275.09822843201</c:v>
                </c:pt>
                <c:pt idx="21">
                  <c:v>322705.168329407</c:v>
                </c:pt>
                <c:pt idx="22">
                  <c:v>307146.74700622499</c:v>
                </c:pt>
                <c:pt idx="23">
                  <c:v>308055.598392101</c:v>
                </c:pt>
                <c:pt idx="24">
                  <c:v>299961.32911777502</c:v>
                </c:pt>
                <c:pt idx="25">
                  <c:v>327034.27725389902</c:v>
                </c:pt>
                <c:pt idx="26">
                  <c:v>348270.04664490098</c:v>
                </c:pt>
                <c:pt idx="27">
                  <c:v>358546.25630410702</c:v>
                </c:pt>
                <c:pt idx="28">
                  <c:v>359008.65444562602</c:v>
                </c:pt>
                <c:pt idx="29">
                  <c:v>358940.66823464702</c:v>
                </c:pt>
                <c:pt idx="30">
                  <c:v>331408.72114319599</c:v>
                </c:pt>
                <c:pt idx="31">
                  <c:v>313335.51400091301</c:v>
                </c:pt>
                <c:pt idx="32">
                  <c:v>294779.82449506997</c:v>
                </c:pt>
                <c:pt idx="33">
                  <c:v>321541.84899079299</c:v>
                </c:pt>
                <c:pt idx="34">
                  <c:v>314346.77438378899</c:v>
                </c:pt>
                <c:pt idx="35">
                  <c:v>304705.358168067</c:v>
                </c:pt>
                <c:pt idx="36">
                  <c:v>286342.323001677</c:v>
                </c:pt>
                <c:pt idx="37">
                  <c:v>272280.83824180398</c:v>
                </c:pt>
                <c:pt idx="38">
                  <c:v>274907.20326399099</c:v>
                </c:pt>
                <c:pt idx="39">
                  <c:v>266020.189216542</c:v>
                </c:pt>
                <c:pt idx="40">
                  <c:v>279651.76377107302</c:v>
                </c:pt>
                <c:pt idx="41">
                  <c:v>288868.03275564202</c:v>
                </c:pt>
                <c:pt idx="42">
                  <c:v>326026.25203458901</c:v>
                </c:pt>
                <c:pt idx="43">
                  <c:v>287987.33752994903</c:v>
                </c:pt>
                <c:pt idx="44">
                  <c:v>276911.42065407097</c:v>
                </c:pt>
                <c:pt idx="45">
                  <c:v>275725.84567196202</c:v>
                </c:pt>
                <c:pt idx="46">
                  <c:v>276815.70397114003</c:v>
                </c:pt>
                <c:pt idx="47">
                  <c:v>297778.64210223203</c:v>
                </c:pt>
                <c:pt idx="48">
                  <c:v>285925.38082816702</c:v>
                </c:pt>
                <c:pt idx="49">
                  <c:v>258459.80640520301</c:v>
                </c:pt>
                <c:pt idx="50">
                  <c:v>254049.32180352</c:v>
                </c:pt>
                <c:pt idx="51">
                  <c:v>250339.60849266601</c:v>
                </c:pt>
                <c:pt idx="52">
                  <c:v>249510.51743094099</c:v>
                </c:pt>
                <c:pt idx="53">
                  <c:v>250602.34457952299</c:v>
                </c:pt>
                <c:pt idx="54">
                  <c:v>243137.82548179099</c:v>
                </c:pt>
                <c:pt idx="55">
                  <c:v>251865.01340966701</c:v>
                </c:pt>
                <c:pt idx="56">
                  <c:v>244918.11330018399</c:v>
                </c:pt>
                <c:pt idx="57">
                  <c:v>214332.478148517</c:v>
                </c:pt>
                <c:pt idx="58">
                  <c:v>221755.77770261999</c:v>
                </c:pt>
                <c:pt idx="59">
                  <c:v>221698.75733859499</c:v>
                </c:pt>
                <c:pt idx="60">
                  <c:v>218307.70782874501</c:v>
                </c:pt>
                <c:pt idx="61">
                  <c:v>210523.34080649301</c:v>
                </c:pt>
                <c:pt idx="62">
                  <c:v>203214.43481271699</c:v>
                </c:pt>
                <c:pt idx="63">
                  <c:v>206470.54979535699</c:v>
                </c:pt>
                <c:pt idx="64">
                  <c:v>220820.58573232699</c:v>
                </c:pt>
                <c:pt idx="65">
                  <c:v>202054.893509085</c:v>
                </c:pt>
                <c:pt idx="66">
                  <c:v>182933.779286067</c:v>
                </c:pt>
                <c:pt idx="67">
                  <c:v>183327.15335318699</c:v>
                </c:pt>
                <c:pt idx="68">
                  <c:v>197331.38721835901</c:v>
                </c:pt>
                <c:pt idx="69">
                  <c:v>213067.0145812</c:v>
                </c:pt>
                <c:pt idx="70">
                  <c:v>183423.738832109</c:v>
                </c:pt>
                <c:pt idx="71">
                  <c:v>176314.00856534101</c:v>
                </c:pt>
                <c:pt idx="72">
                  <c:v>163081.59220238699</c:v>
                </c:pt>
                <c:pt idx="73">
                  <c:v>155097.03079786399</c:v>
                </c:pt>
                <c:pt idx="74">
                  <c:v>167752.27576598499</c:v>
                </c:pt>
                <c:pt idx="75">
                  <c:v>163917.45934602199</c:v>
                </c:pt>
                <c:pt idx="76">
                  <c:v>157510.82138142199</c:v>
                </c:pt>
                <c:pt idx="77">
                  <c:v>165093.26720658</c:v>
                </c:pt>
                <c:pt idx="78">
                  <c:v>155572.16032443999</c:v>
                </c:pt>
                <c:pt idx="79">
                  <c:v>149426.77191385999</c:v>
                </c:pt>
                <c:pt idx="80">
                  <c:v>160390.92541930199</c:v>
                </c:pt>
                <c:pt idx="81">
                  <c:v>170939.54363697101</c:v>
                </c:pt>
                <c:pt idx="82">
                  <c:v>156172.79501720201</c:v>
                </c:pt>
                <c:pt idx="83">
                  <c:v>155130.16552743301</c:v>
                </c:pt>
                <c:pt idx="84">
                  <c:v>141809.83656907699</c:v>
                </c:pt>
                <c:pt idx="85">
                  <c:v>141531.132091721</c:v>
                </c:pt>
                <c:pt idx="86">
                  <c:v>151661.439028989</c:v>
                </c:pt>
                <c:pt idx="87">
                  <c:v>133411.644941787</c:v>
                </c:pt>
                <c:pt idx="88">
                  <c:v>127827.532391495</c:v>
                </c:pt>
                <c:pt idx="89">
                  <c:v>123557.978243276</c:v>
                </c:pt>
                <c:pt idx="90">
                  <c:v>118619.03289816801</c:v>
                </c:pt>
                <c:pt idx="91">
                  <c:v>117502.21665205801</c:v>
                </c:pt>
                <c:pt idx="92">
                  <c:v>133849.434786094</c:v>
                </c:pt>
                <c:pt idx="93">
                  <c:v>136007.75313798699</c:v>
                </c:pt>
                <c:pt idx="94">
                  <c:v>128345.147965382</c:v>
                </c:pt>
                <c:pt idx="95">
                  <c:v>114466.132218582</c:v>
                </c:pt>
                <c:pt idx="96">
                  <c:v>113095.536106575</c:v>
                </c:pt>
                <c:pt idx="97">
                  <c:v>120462.532491734</c:v>
                </c:pt>
                <c:pt idx="98">
                  <c:v>116103.71867326699</c:v>
                </c:pt>
                <c:pt idx="99">
                  <c:v>124739.271364901</c:v>
                </c:pt>
                <c:pt idx="100">
                  <c:v>114302.951493766</c:v>
                </c:pt>
                <c:pt idx="101">
                  <c:v>106785.629126078</c:v>
                </c:pt>
                <c:pt idx="102">
                  <c:v>110384.578244217</c:v>
                </c:pt>
                <c:pt idx="103">
                  <c:v>109657.231412136</c:v>
                </c:pt>
                <c:pt idx="104">
                  <c:v>103787.94793687599</c:v>
                </c:pt>
                <c:pt idx="105">
                  <c:v>98883.684166259394</c:v>
                </c:pt>
                <c:pt idx="106">
                  <c:v>112559.631685288</c:v>
                </c:pt>
                <c:pt idx="107">
                  <c:v>102377.906226811</c:v>
                </c:pt>
                <c:pt idx="108">
                  <c:v>96597.532291256997</c:v>
                </c:pt>
                <c:pt idx="109">
                  <c:v>93032.456174422303</c:v>
                </c:pt>
                <c:pt idx="110">
                  <c:v>99383.129991417198</c:v>
                </c:pt>
                <c:pt idx="111">
                  <c:v>99935.896611774398</c:v>
                </c:pt>
                <c:pt idx="112">
                  <c:v>91685.535948384699</c:v>
                </c:pt>
                <c:pt idx="113">
                  <c:v>101059.665949531</c:v>
                </c:pt>
                <c:pt idx="114">
                  <c:v>86304.669775807197</c:v>
                </c:pt>
                <c:pt idx="115">
                  <c:v>77470.638756778804</c:v>
                </c:pt>
                <c:pt idx="116">
                  <c:v>89958.537436298604</c:v>
                </c:pt>
                <c:pt idx="117">
                  <c:v>88478.420437929395</c:v>
                </c:pt>
                <c:pt idx="118">
                  <c:v>100880.77075799</c:v>
                </c:pt>
                <c:pt idx="119">
                  <c:v>92225.029853429805</c:v>
                </c:pt>
                <c:pt idx="120">
                  <c:v>78911.707528029496</c:v>
                </c:pt>
                <c:pt idx="121">
                  <c:v>74721.078165122497</c:v>
                </c:pt>
                <c:pt idx="122">
                  <c:v>72812.888010082199</c:v>
                </c:pt>
                <c:pt idx="123">
                  <c:v>83718.9833460308</c:v>
                </c:pt>
                <c:pt idx="124">
                  <c:v>78482.056402463393</c:v>
                </c:pt>
                <c:pt idx="125">
                  <c:v>77648.040286038697</c:v>
                </c:pt>
                <c:pt idx="126">
                  <c:v>76517.958253582503</c:v>
                </c:pt>
                <c:pt idx="127">
                  <c:v>76723.930247963493</c:v>
                </c:pt>
                <c:pt idx="128">
                  <c:v>74246.112772368506</c:v>
                </c:pt>
                <c:pt idx="129">
                  <c:v>68661.275307079806</c:v>
                </c:pt>
                <c:pt idx="130">
                  <c:v>67691.393218554498</c:v>
                </c:pt>
                <c:pt idx="131">
                  <c:v>69722.5874316767</c:v>
                </c:pt>
                <c:pt idx="132">
                  <c:v>72682.109600769298</c:v>
                </c:pt>
                <c:pt idx="133">
                  <c:v>71536.887667079398</c:v>
                </c:pt>
                <c:pt idx="134">
                  <c:v>69907.604049294197</c:v>
                </c:pt>
                <c:pt idx="135">
                  <c:v>67447.992961067095</c:v>
                </c:pt>
                <c:pt idx="136">
                  <c:v>67293.106128454398</c:v>
                </c:pt>
                <c:pt idx="137">
                  <c:v>66587.245100918401</c:v>
                </c:pt>
                <c:pt idx="138">
                  <c:v>64008.291196404498</c:v>
                </c:pt>
                <c:pt idx="139">
                  <c:v>62632.868848919599</c:v>
                </c:pt>
                <c:pt idx="140">
                  <c:v>62761.164640950403</c:v>
                </c:pt>
                <c:pt idx="141">
                  <c:v>63361.246715693698</c:v>
                </c:pt>
                <c:pt idx="142">
                  <c:v>60915.158625090502</c:v>
                </c:pt>
                <c:pt idx="143">
                  <c:v>57521.007821383602</c:v>
                </c:pt>
                <c:pt idx="144">
                  <c:v>59442.324246826603</c:v>
                </c:pt>
                <c:pt idx="145">
                  <c:v>61940.840743061999</c:v>
                </c:pt>
                <c:pt idx="146">
                  <c:v>62811.763897934601</c:v>
                </c:pt>
                <c:pt idx="147">
                  <c:v>61579.790146252599</c:v>
                </c:pt>
                <c:pt idx="148">
                  <c:v>63897.422110656102</c:v>
                </c:pt>
                <c:pt idx="149">
                  <c:v>60126.773570922298</c:v>
                </c:pt>
                <c:pt idx="150">
                  <c:v>56908.3494661363</c:v>
                </c:pt>
                <c:pt idx="151">
                  <c:v>57668.546222803699</c:v>
                </c:pt>
                <c:pt idx="152">
                  <c:v>58549.760182855498</c:v>
                </c:pt>
                <c:pt idx="153">
                  <c:v>60128.018824095197</c:v>
                </c:pt>
                <c:pt idx="154">
                  <c:v>60034.601262984797</c:v>
                </c:pt>
                <c:pt idx="155">
                  <c:v>56482.339149430198</c:v>
                </c:pt>
                <c:pt idx="156">
                  <c:v>52696.425282255397</c:v>
                </c:pt>
                <c:pt idx="157">
                  <c:v>54978.468892147801</c:v>
                </c:pt>
                <c:pt idx="158">
                  <c:v>54379.5755001953</c:v>
                </c:pt>
                <c:pt idx="159">
                  <c:v>57830.335149299703</c:v>
                </c:pt>
                <c:pt idx="160">
                  <c:v>56895.777386239999</c:v>
                </c:pt>
                <c:pt idx="161">
                  <c:v>53910.645500931401</c:v>
                </c:pt>
                <c:pt idx="162">
                  <c:v>54007.0931256775</c:v>
                </c:pt>
                <c:pt idx="163">
                  <c:v>49156.400690999901</c:v>
                </c:pt>
                <c:pt idx="164">
                  <c:v>52624.750509867801</c:v>
                </c:pt>
                <c:pt idx="165">
                  <c:v>51659.660604012097</c:v>
                </c:pt>
                <c:pt idx="166">
                  <c:v>52197.042386342502</c:v>
                </c:pt>
                <c:pt idx="167">
                  <c:v>49067.336948887903</c:v>
                </c:pt>
                <c:pt idx="168">
                  <c:v>51183.400163184197</c:v>
                </c:pt>
                <c:pt idx="169">
                  <c:v>51078.139463927902</c:v>
                </c:pt>
                <c:pt idx="170">
                  <c:v>47160.5283757008</c:v>
                </c:pt>
                <c:pt idx="171">
                  <c:v>48854.002792244697</c:v>
                </c:pt>
                <c:pt idx="172">
                  <c:v>48438.136677618502</c:v>
                </c:pt>
                <c:pt idx="173">
                  <c:v>47226.970427828201</c:v>
                </c:pt>
                <c:pt idx="174">
                  <c:v>45857.962654667201</c:v>
                </c:pt>
                <c:pt idx="175">
                  <c:v>44354.740921454402</c:v>
                </c:pt>
                <c:pt idx="176">
                  <c:v>46049.625854240403</c:v>
                </c:pt>
                <c:pt idx="177">
                  <c:v>43123.1170732147</c:v>
                </c:pt>
                <c:pt idx="178">
                  <c:v>40582.526618399803</c:v>
                </c:pt>
                <c:pt idx="179">
                  <c:v>41709.807307349998</c:v>
                </c:pt>
                <c:pt idx="180">
                  <c:v>43710.628297547002</c:v>
                </c:pt>
                <c:pt idx="181">
                  <c:v>46226.6509310244</c:v>
                </c:pt>
                <c:pt idx="182">
                  <c:v>44301.1734854069</c:v>
                </c:pt>
                <c:pt idx="183">
                  <c:v>42699.063647808798</c:v>
                </c:pt>
                <c:pt idx="184">
                  <c:v>45519.9095722641</c:v>
                </c:pt>
                <c:pt idx="185">
                  <c:v>43090.900912620498</c:v>
                </c:pt>
                <c:pt idx="186">
                  <c:v>40629.822996197698</c:v>
                </c:pt>
                <c:pt idx="187">
                  <c:v>44712.616666781098</c:v>
                </c:pt>
                <c:pt idx="188">
                  <c:v>46157.969499058403</c:v>
                </c:pt>
                <c:pt idx="189">
                  <c:v>41971.336948887903</c:v>
                </c:pt>
                <c:pt idx="190">
                  <c:v>39341.329961971001</c:v>
                </c:pt>
                <c:pt idx="191">
                  <c:v>38621.251016539798</c:v>
                </c:pt>
                <c:pt idx="192">
                  <c:v>39071.029626329801</c:v>
                </c:pt>
                <c:pt idx="193">
                  <c:v>41397.532634259798</c:v>
                </c:pt>
                <c:pt idx="194">
                  <c:v>40252.077822119703</c:v>
                </c:pt>
                <c:pt idx="195">
                  <c:v>41178.469134912099</c:v>
                </c:pt>
                <c:pt idx="196">
                  <c:v>39744.300484102299</c:v>
                </c:pt>
                <c:pt idx="197">
                  <c:v>41607.435113432999</c:v>
                </c:pt>
                <c:pt idx="198">
                  <c:v>38381.295740014903</c:v>
                </c:pt>
                <c:pt idx="199">
                  <c:v>38612.225111224601</c:v>
                </c:pt>
                <c:pt idx="200">
                  <c:v>39116.262161777202</c:v>
                </c:pt>
                <c:pt idx="201">
                  <c:v>38900.8131227329</c:v>
                </c:pt>
                <c:pt idx="202">
                  <c:v>38332.880922926699</c:v>
                </c:pt>
                <c:pt idx="203">
                  <c:v>39682.697369513298</c:v>
                </c:pt>
                <c:pt idx="204">
                  <c:v>38361.673364024799</c:v>
                </c:pt>
                <c:pt idx="205">
                  <c:v>37197.148508861399</c:v>
                </c:pt>
                <c:pt idx="206">
                  <c:v>38393.431641118201</c:v>
                </c:pt>
                <c:pt idx="207">
                  <c:v>37151.348194363803</c:v>
                </c:pt>
                <c:pt idx="208">
                  <c:v>35147.7706420873</c:v>
                </c:pt>
                <c:pt idx="209">
                  <c:v>37051.785359877998</c:v>
                </c:pt>
                <c:pt idx="210">
                  <c:v>37287.414823023602</c:v>
                </c:pt>
                <c:pt idx="211">
                  <c:v>37026.3965906308</c:v>
                </c:pt>
                <c:pt idx="212">
                  <c:v>38106.269349171198</c:v>
                </c:pt>
                <c:pt idx="213">
                  <c:v>36721.350980673102</c:v>
                </c:pt>
                <c:pt idx="214">
                  <c:v>35440.8734927685</c:v>
                </c:pt>
                <c:pt idx="215">
                  <c:v>35723.542164721803</c:v>
                </c:pt>
                <c:pt idx="216">
                  <c:v>36937.274921789802</c:v>
                </c:pt>
                <c:pt idx="217">
                  <c:v>37119.640614318298</c:v>
                </c:pt>
                <c:pt idx="218">
                  <c:v>34841.896026007402</c:v>
                </c:pt>
                <c:pt idx="219">
                  <c:v>34665.207707362999</c:v>
                </c:pt>
                <c:pt idx="220">
                  <c:v>32452.244414912799</c:v>
                </c:pt>
                <c:pt idx="221">
                  <c:v>33971.161954879601</c:v>
                </c:pt>
                <c:pt idx="222">
                  <c:v>34899.032998406103</c:v>
                </c:pt>
                <c:pt idx="223">
                  <c:v>35314.641886090903</c:v>
                </c:pt>
                <c:pt idx="224">
                  <c:v>34913.889281854703</c:v>
                </c:pt>
                <c:pt idx="225">
                  <c:v>33969.6981980446</c:v>
                </c:pt>
                <c:pt idx="226">
                  <c:v>36673.310315280003</c:v>
                </c:pt>
                <c:pt idx="227">
                  <c:v>36118.351909442899</c:v>
                </c:pt>
                <c:pt idx="228">
                  <c:v>35519.382659084098</c:v>
                </c:pt>
                <c:pt idx="229">
                  <c:v>33963.625067996298</c:v>
                </c:pt>
                <c:pt idx="230">
                  <c:v>33367.393804321502</c:v>
                </c:pt>
                <c:pt idx="231">
                  <c:v>35538.325761363398</c:v>
                </c:pt>
                <c:pt idx="232">
                  <c:v>35035.195533117403</c:v>
                </c:pt>
                <c:pt idx="233">
                  <c:v>31996.530576243102</c:v>
                </c:pt>
                <c:pt idx="234">
                  <c:v>30234.903213401401</c:v>
                </c:pt>
                <c:pt idx="235">
                  <c:v>32773.230098076201</c:v>
                </c:pt>
                <c:pt idx="236">
                  <c:v>33559.065505348401</c:v>
                </c:pt>
                <c:pt idx="237">
                  <c:v>34550.651516791397</c:v>
                </c:pt>
                <c:pt idx="238">
                  <c:v>32648.027325548901</c:v>
                </c:pt>
                <c:pt idx="239">
                  <c:v>34290.0529458128</c:v>
                </c:pt>
                <c:pt idx="240">
                  <c:v>32264.028840085699</c:v>
                </c:pt>
                <c:pt idx="241">
                  <c:v>31482.531019484399</c:v>
                </c:pt>
                <c:pt idx="242">
                  <c:v>32231.141421706001</c:v>
                </c:pt>
                <c:pt idx="243">
                  <c:v>32446.407735868099</c:v>
                </c:pt>
                <c:pt idx="244">
                  <c:v>31227.469620440501</c:v>
                </c:pt>
                <c:pt idx="245">
                  <c:v>31383.617738076598</c:v>
                </c:pt>
                <c:pt idx="246">
                  <c:v>31821.688324579802</c:v>
                </c:pt>
                <c:pt idx="247">
                  <c:v>29830.4804226751</c:v>
                </c:pt>
                <c:pt idx="248">
                  <c:v>28004.833212665199</c:v>
                </c:pt>
                <c:pt idx="249">
                  <c:v>28481.590803752999</c:v>
                </c:pt>
                <c:pt idx="250">
                  <c:v>29104.675321802901</c:v>
                </c:pt>
                <c:pt idx="251">
                  <c:v>31060.9621691387</c:v>
                </c:pt>
                <c:pt idx="252">
                  <c:v>32695.9961906178</c:v>
                </c:pt>
                <c:pt idx="253">
                  <c:v>35831.839571527998</c:v>
                </c:pt>
                <c:pt idx="254">
                  <c:v>34298.369213065896</c:v>
                </c:pt>
                <c:pt idx="255">
                  <c:v>32909.537177870101</c:v>
                </c:pt>
                <c:pt idx="256">
                  <c:v>34178.126904392302</c:v>
                </c:pt>
                <c:pt idx="257">
                  <c:v>32121.958253582499</c:v>
                </c:pt>
                <c:pt idx="258">
                  <c:v>31478.942907737601</c:v>
                </c:pt>
                <c:pt idx="259">
                  <c:v>33423.777586716998</c:v>
                </c:pt>
                <c:pt idx="260">
                  <c:v>32105.781444321899</c:v>
                </c:pt>
                <c:pt idx="261">
                  <c:v>32109.190060737201</c:v>
                </c:pt>
                <c:pt idx="262">
                  <c:v>29841.959182352301</c:v>
                </c:pt>
                <c:pt idx="263">
                  <c:v>30604.855946381202</c:v>
                </c:pt>
                <c:pt idx="264">
                  <c:v>30914.074793046198</c:v>
                </c:pt>
                <c:pt idx="265">
                  <c:v>30956.673464263298</c:v>
                </c:pt>
                <c:pt idx="266">
                  <c:v>30453.189374731701</c:v>
                </c:pt>
                <c:pt idx="267">
                  <c:v>30711.838542519701</c:v>
                </c:pt>
                <c:pt idx="268">
                  <c:v>28821.2884100952</c:v>
                </c:pt>
                <c:pt idx="269">
                  <c:v>29234.732662764902</c:v>
                </c:pt>
                <c:pt idx="270">
                  <c:v>31340.503499393901</c:v>
                </c:pt>
                <c:pt idx="271">
                  <c:v>31808.9332770371</c:v>
                </c:pt>
                <c:pt idx="272">
                  <c:v>30971.5080430042</c:v>
                </c:pt>
                <c:pt idx="273">
                  <c:v>31758.460432981301</c:v>
                </c:pt>
                <c:pt idx="274">
                  <c:v>29787.832526659698</c:v>
                </c:pt>
                <c:pt idx="275">
                  <c:v>27254.204820815099</c:v>
                </c:pt>
                <c:pt idx="276">
                  <c:v>27669.668234647401</c:v>
                </c:pt>
                <c:pt idx="277">
                  <c:v>27049.849930521199</c:v>
                </c:pt>
                <c:pt idx="278">
                  <c:v>27778.450216513698</c:v>
                </c:pt>
                <c:pt idx="279">
                  <c:v>28690.8543316059</c:v>
                </c:pt>
                <c:pt idx="280">
                  <c:v>27496.089310359799</c:v>
                </c:pt>
                <c:pt idx="281">
                  <c:v>28105.849101989999</c:v>
                </c:pt>
                <c:pt idx="282">
                  <c:v>29666.468791909301</c:v>
                </c:pt>
                <c:pt idx="283">
                  <c:v>30154.902627634401</c:v>
                </c:pt>
                <c:pt idx="284">
                  <c:v>30738.632598393098</c:v>
                </c:pt>
                <c:pt idx="285">
                  <c:v>29122.054602875301</c:v>
                </c:pt>
                <c:pt idx="286">
                  <c:v>28121.7347630687</c:v>
                </c:pt>
                <c:pt idx="287">
                  <c:v>28327.968913291399</c:v>
                </c:pt>
                <c:pt idx="288">
                  <c:v>28380.917487950799</c:v>
                </c:pt>
                <c:pt idx="289">
                  <c:v>28662.566312735999</c:v>
                </c:pt>
                <c:pt idx="290">
                  <c:v>28933.189717734502</c:v>
                </c:pt>
                <c:pt idx="291">
                  <c:v>28759.338663901799</c:v>
                </c:pt>
                <c:pt idx="292">
                  <c:v>28663.907271483298</c:v>
                </c:pt>
                <c:pt idx="293">
                  <c:v>29442.604735299701</c:v>
                </c:pt>
                <c:pt idx="294">
                  <c:v>28058.135748848799</c:v>
                </c:pt>
                <c:pt idx="295">
                  <c:v>27528.880337159699</c:v>
                </c:pt>
                <c:pt idx="296">
                  <c:v>25693.663147557199</c:v>
                </c:pt>
                <c:pt idx="297">
                  <c:v>24529.952781202399</c:v>
                </c:pt>
                <c:pt idx="298">
                  <c:v>25662.7382353836</c:v>
                </c:pt>
                <c:pt idx="299">
                  <c:v>26913.414580259399</c:v>
                </c:pt>
                <c:pt idx="300">
                  <c:v>27332.292225412799</c:v>
                </c:pt>
                <c:pt idx="301">
                  <c:v>28701.332848518901</c:v>
                </c:pt>
                <c:pt idx="302">
                  <c:v>27710.114387143902</c:v>
                </c:pt>
                <c:pt idx="303">
                  <c:v>28731.583716597601</c:v>
                </c:pt>
                <c:pt idx="304">
                  <c:v>30383.0847667495</c:v>
                </c:pt>
                <c:pt idx="305">
                  <c:v>27300.769613078999</c:v>
                </c:pt>
                <c:pt idx="306">
                  <c:v>26590.504085160901</c:v>
                </c:pt>
                <c:pt idx="307">
                  <c:v>28165.2433436174</c:v>
                </c:pt>
                <c:pt idx="308">
                  <c:v>27634.948723120498</c:v>
                </c:pt>
                <c:pt idx="309">
                  <c:v>26148.0447294105</c:v>
                </c:pt>
                <c:pt idx="310">
                  <c:v>24772.731633756601</c:v>
                </c:pt>
                <c:pt idx="311">
                  <c:v>24670.168356029499</c:v>
                </c:pt>
                <c:pt idx="312">
                  <c:v>25813.273064250301</c:v>
                </c:pt>
                <c:pt idx="313">
                  <c:v>26905.920617262898</c:v>
                </c:pt>
                <c:pt idx="314">
                  <c:v>25858.584202126101</c:v>
                </c:pt>
                <c:pt idx="315">
                  <c:v>26610.832384133999</c:v>
                </c:pt>
                <c:pt idx="316">
                  <c:v>28397.645944172698</c:v>
                </c:pt>
                <c:pt idx="317">
                  <c:v>25799.821967189298</c:v>
                </c:pt>
                <c:pt idx="318">
                  <c:v>24631.0853525165</c:v>
                </c:pt>
                <c:pt idx="319">
                  <c:v>24211.673121260599</c:v>
                </c:pt>
                <c:pt idx="320">
                  <c:v>26204.715359141901</c:v>
                </c:pt>
                <c:pt idx="321">
                  <c:v>26607.979715525998</c:v>
                </c:pt>
                <c:pt idx="322">
                  <c:v>27105.011050934201</c:v>
                </c:pt>
                <c:pt idx="323">
                  <c:v>24962.433641183401</c:v>
                </c:pt>
                <c:pt idx="324">
                  <c:v>25438.3049854255</c:v>
                </c:pt>
                <c:pt idx="325">
                  <c:v>25271.3169591941</c:v>
                </c:pt>
                <c:pt idx="326">
                  <c:v>25510.129347698901</c:v>
                </c:pt>
                <c:pt idx="327">
                  <c:v>24145.522560317899</c:v>
                </c:pt>
                <c:pt idx="328">
                  <c:v>8634.6740343661095</c:v>
                </c:pt>
                <c:pt idx="329">
                  <c:v>16321.144809446499</c:v>
                </c:pt>
                <c:pt idx="330">
                  <c:v>23753.120403003799</c:v>
                </c:pt>
                <c:pt idx="331">
                  <c:v>23817.679622649001</c:v>
                </c:pt>
                <c:pt idx="332">
                  <c:v>24778.349566374902</c:v>
                </c:pt>
                <c:pt idx="333">
                  <c:v>23593.132962539399</c:v>
                </c:pt>
                <c:pt idx="334">
                  <c:v>23114.874764541</c:v>
                </c:pt>
                <c:pt idx="335">
                  <c:v>24194.578729745899</c:v>
                </c:pt>
                <c:pt idx="336">
                  <c:v>22022.051473563199</c:v>
                </c:pt>
                <c:pt idx="337">
                  <c:v>22620.1811160422</c:v>
                </c:pt>
                <c:pt idx="338">
                  <c:v>21614.8384422811</c:v>
                </c:pt>
                <c:pt idx="339">
                  <c:v>21422.634455932599</c:v>
                </c:pt>
                <c:pt idx="340">
                  <c:v>22307.821824663599</c:v>
                </c:pt>
                <c:pt idx="341">
                  <c:v>23445.1937758163</c:v>
                </c:pt>
                <c:pt idx="342">
                  <c:v>21520.112186601498</c:v>
                </c:pt>
                <c:pt idx="343">
                  <c:v>21482.982259071101</c:v>
                </c:pt>
                <c:pt idx="344">
                  <c:v>22362.544951031101</c:v>
                </c:pt>
                <c:pt idx="345">
                  <c:v>22203.855846142698</c:v>
                </c:pt>
                <c:pt idx="346">
                  <c:v>21929.723617831401</c:v>
                </c:pt>
                <c:pt idx="347">
                  <c:v>24569.150809642299</c:v>
                </c:pt>
                <c:pt idx="348">
                  <c:v>24411.781787324599</c:v>
                </c:pt>
                <c:pt idx="349">
                  <c:v>22479.9895889908</c:v>
                </c:pt>
                <c:pt idx="350">
                  <c:v>20709.864790837699</c:v>
                </c:pt>
                <c:pt idx="351">
                  <c:v>21215.473435758198</c:v>
                </c:pt>
                <c:pt idx="352">
                  <c:v>20490.661633020401</c:v>
                </c:pt>
                <c:pt idx="353">
                  <c:v>16685.246858219401</c:v>
                </c:pt>
                <c:pt idx="354">
                  <c:v>18386.193876054898</c:v>
                </c:pt>
                <c:pt idx="355">
                  <c:v>20331.227211528399</c:v>
                </c:pt>
                <c:pt idx="356">
                  <c:v>20088.474607292199</c:v>
                </c:pt>
                <c:pt idx="357">
                  <c:v>19761.422596184599</c:v>
                </c:pt>
                <c:pt idx="358">
                  <c:v>20555.696097740802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EC7-4B98-B292-9C7E087BA4F1}"/>
            </c:ext>
          </c:extLst>
        </c:ser>
        <c:ser>
          <c:idx val="2"/>
          <c:order val="2"/>
          <c:tx>
            <c:strRef>
              <c:f>编码数据_原始数据!$D$1</c:f>
              <c:strCache>
                <c:ptCount val="1"/>
                <c:pt idx="0">
                  <c:v>Residual Value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编码数据_原始数据!$D$2:$D$428</c:f>
              <c:numCache>
                <c:formatCode>0_ </c:formatCode>
                <c:ptCount val="427"/>
                <c:pt idx="1">
                  <c:v>45204.485427205102</c:v>
                </c:pt>
                <c:pt idx="2">
                  <c:v>3474.8692075865702</c:v>
                </c:pt>
                <c:pt idx="3">
                  <c:v>12935.560986675</c:v>
                </c:pt>
                <c:pt idx="4">
                  <c:v>51731.846346097002</c:v>
                </c:pt>
                <c:pt idx="5">
                  <c:v>1978.56620153881</c:v>
                </c:pt>
                <c:pt idx="6">
                  <c:v>9462.4211662221096</c:v>
                </c:pt>
                <c:pt idx="7">
                  <c:v>35586.840789142501</c:v>
                </c:pt>
                <c:pt idx="8">
                  <c:v>47714.106143206503</c:v>
                </c:pt>
                <c:pt idx="9">
                  <c:v>14938.472521740499</c:v>
                </c:pt>
                <c:pt idx="10">
                  <c:v>13994.3385095053</c:v>
                </c:pt>
                <c:pt idx="11">
                  <c:v>2817.8613066519902</c:v>
                </c:pt>
                <c:pt idx="12">
                  <c:v>59585.076353663499</c:v>
                </c:pt>
                <c:pt idx="13">
                  <c:v>18463.565673723198</c:v>
                </c:pt>
                <c:pt idx="14">
                  <c:v>19049.487487000999</c:v>
                </c:pt>
                <c:pt idx="15">
                  <c:v>23019.043531253501</c:v>
                </c:pt>
                <c:pt idx="16">
                  <c:v>19052.898003243099</c:v>
                </c:pt>
                <c:pt idx="17">
                  <c:v>3069.0664074952101</c:v>
                </c:pt>
                <c:pt idx="18">
                  <c:v>15084.8877711113</c:v>
                </c:pt>
                <c:pt idx="19">
                  <c:v>31742.797949830001</c:v>
                </c:pt>
                <c:pt idx="20">
                  <c:v>37568.901771568097</c:v>
                </c:pt>
                <c:pt idx="21">
                  <c:v>25737.168329406599</c:v>
                </c:pt>
                <c:pt idx="22">
                  <c:v>6073.2529937754698</c:v>
                </c:pt>
                <c:pt idx="23">
                  <c:v>13368.598392101199</c:v>
                </c:pt>
                <c:pt idx="24">
                  <c:v>41352.670882224498</c:v>
                </c:pt>
                <c:pt idx="25">
                  <c:v>24628.722746100899</c:v>
                </c:pt>
                <c:pt idx="26">
                  <c:v>13637.9533550986</c:v>
                </c:pt>
                <c:pt idx="27">
                  <c:v>370.256304107083</c:v>
                </c:pt>
                <c:pt idx="28">
                  <c:v>670.34555437357596</c:v>
                </c:pt>
                <c:pt idx="29">
                  <c:v>39242.668234647397</c:v>
                </c:pt>
                <c:pt idx="30">
                  <c:v>20390.721143196301</c:v>
                </c:pt>
                <c:pt idx="31">
                  <c:v>25107.514000912801</c:v>
                </c:pt>
                <c:pt idx="32">
                  <c:v>41456.175504929801</c:v>
                </c:pt>
                <c:pt idx="33">
                  <c:v>16169.8489907928</c:v>
                </c:pt>
                <c:pt idx="34">
                  <c:v>9516.7743837892795</c:v>
                </c:pt>
                <c:pt idx="35">
                  <c:v>25879.358168067101</c:v>
                </c:pt>
                <c:pt idx="36">
                  <c:v>16457.323001676999</c:v>
                </c:pt>
                <c:pt idx="37">
                  <c:v>5190.1617581960199</c:v>
                </c:pt>
                <c:pt idx="38">
                  <c:v>13386.203263991199</c:v>
                </c:pt>
                <c:pt idx="39">
                  <c:v>21815.810783458299</c:v>
                </c:pt>
                <c:pt idx="40">
                  <c:v>10069.2362289269</c:v>
                </c:pt>
                <c:pt idx="41">
                  <c:v>53134.9672443581</c:v>
                </c:pt>
                <c:pt idx="42">
                  <c:v>60788.252034589401</c:v>
                </c:pt>
                <c:pt idx="43">
                  <c:v>5660.33752994938</c:v>
                </c:pt>
                <c:pt idx="44">
                  <c:v>3605.42065407068</c:v>
                </c:pt>
                <c:pt idx="45">
                  <c:v>3005.15432803781</c:v>
                </c:pt>
                <c:pt idx="46">
                  <c:v>29540.296028859699</c:v>
                </c:pt>
                <c:pt idx="47">
                  <c:v>20202.642102232101</c:v>
                </c:pt>
                <c:pt idx="48">
                  <c:v>35251.380828167501</c:v>
                </c:pt>
                <c:pt idx="49">
                  <c:v>2552.80640520321</c:v>
                </c:pt>
                <c:pt idx="50">
                  <c:v>5686.3218035201098</c:v>
                </c:pt>
                <c:pt idx="51">
                  <c:v>73.391507333988599</c:v>
                </c:pt>
                <c:pt idx="52">
                  <c:v>1583.48256905939</c:v>
                </c:pt>
                <c:pt idx="53">
                  <c:v>10465.3445795232</c:v>
                </c:pt>
                <c:pt idx="54">
                  <c:v>14166.1745182086</c:v>
                </c:pt>
                <c:pt idx="55">
                  <c:v>11847.013409666501</c:v>
                </c:pt>
                <c:pt idx="56">
                  <c:v>41188.113300184203</c:v>
                </c:pt>
                <c:pt idx="57">
                  <c:v>15562.521851482799</c:v>
                </c:pt>
                <c:pt idx="58">
                  <c:v>3160.77770261979</c:v>
                </c:pt>
                <c:pt idx="59">
                  <c:v>3103.7573385947899</c:v>
                </c:pt>
                <c:pt idx="60">
                  <c:v>10834.7078287451</c:v>
                </c:pt>
                <c:pt idx="61">
                  <c:v>8724.3408064926898</c:v>
                </c:pt>
                <c:pt idx="62">
                  <c:v>5669.5651872826002</c:v>
                </c:pt>
                <c:pt idx="63">
                  <c:v>19878.450204642901</c:v>
                </c:pt>
                <c:pt idx="64">
                  <c:v>28771.585732327101</c:v>
                </c:pt>
                <c:pt idx="65">
                  <c:v>22618.893509085199</c:v>
                </c:pt>
                <c:pt idx="66">
                  <c:v>2472.22071393329</c:v>
                </c:pt>
                <c:pt idx="67">
                  <c:v>19527.846646812599</c:v>
                </c:pt>
                <c:pt idx="68">
                  <c:v>20524.612781641299</c:v>
                </c:pt>
                <c:pt idx="69">
                  <c:v>43996.014581200499</c:v>
                </c:pt>
                <c:pt idx="70">
                  <c:v>3593.7388321092899</c:v>
                </c:pt>
                <c:pt idx="71">
                  <c:v>20003.0085653405</c:v>
                </c:pt>
                <c:pt idx="72">
                  <c:v>8094.5922023871099</c:v>
                </c:pt>
                <c:pt idx="73">
                  <c:v>18538.969202136199</c:v>
                </c:pt>
                <c:pt idx="74">
                  <c:v>7591.2757659853096</c:v>
                </c:pt>
                <c:pt idx="75">
                  <c:v>7132.4593460216101</c:v>
                </c:pt>
                <c:pt idx="76">
                  <c:v>11555.1786185777</c:v>
                </c:pt>
                <c:pt idx="77">
                  <c:v>14896.2672065802</c:v>
                </c:pt>
                <c:pt idx="78">
                  <c:v>6065.1603244401003</c:v>
                </c:pt>
                <c:pt idx="79">
                  <c:v>16041.2280861402</c:v>
                </c:pt>
                <c:pt idx="80">
                  <c:v>13305.074580698199</c:v>
                </c:pt>
                <c:pt idx="81">
                  <c:v>21869.543636971401</c:v>
                </c:pt>
                <c:pt idx="82">
                  <c:v>1966.2049827984899</c:v>
                </c:pt>
                <c:pt idx="83">
                  <c:v>19911.165527433001</c:v>
                </c:pt>
                <c:pt idx="84">
                  <c:v>2838.1634309226902</c:v>
                </c:pt>
                <c:pt idx="85">
                  <c:v>13547.867908279</c:v>
                </c:pt>
                <c:pt idx="86">
                  <c:v>27129.4390289892</c:v>
                </c:pt>
                <c:pt idx="87">
                  <c:v>3760.6449417874101</c:v>
                </c:pt>
                <c:pt idx="88">
                  <c:v>6471.5323914954897</c:v>
                </c:pt>
                <c:pt idx="89">
                  <c:v>5701.9782432763996</c:v>
                </c:pt>
                <c:pt idx="90">
                  <c:v>858.032898167599</c:v>
                </c:pt>
                <c:pt idx="91">
                  <c:v>23655.783347942001</c:v>
                </c:pt>
                <c:pt idx="92">
                  <c:v>360.56521390550199</c:v>
                </c:pt>
                <c:pt idx="93">
                  <c:v>9766.7531379871907</c:v>
                </c:pt>
                <c:pt idx="94">
                  <c:v>18517.147965381599</c:v>
                </c:pt>
                <c:pt idx="95">
                  <c:v>440.86778141750301</c:v>
                </c:pt>
                <c:pt idx="96">
                  <c:v>10159.4638934253</c:v>
                </c:pt>
                <c:pt idx="97">
                  <c:v>7014.5324917341104</c:v>
                </c:pt>
                <c:pt idx="98">
                  <c:v>13887.2813267331</c:v>
                </c:pt>
                <c:pt idx="99">
                  <c:v>16752.2713649006</c:v>
                </c:pt>
                <c:pt idx="100">
                  <c:v>7621.9514937656104</c:v>
                </c:pt>
                <c:pt idx="101">
                  <c:v>5597.3708739218</c:v>
                </c:pt>
                <c:pt idx="102">
                  <c:v>1485.5782442175</c:v>
                </c:pt>
                <c:pt idx="103">
                  <c:v>7650.2314121358904</c:v>
                </c:pt>
                <c:pt idx="104">
                  <c:v>5832.9479368763996</c:v>
                </c:pt>
                <c:pt idx="105">
                  <c:v>20348.315833740598</c:v>
                </c:pt>
                <c:pt idx="106">
                  <c:v>16997.631685287499</c:v>
                </c:pt>
                <c:pt idx="107">
                  <c:v>4925.90622681069</c:v>
                </c:pt>
                <c:pt idx="108">
                  <c:v>5049.532291257</c:v>
                </c:pt>
                <c:pt idx="109">
                  <c:v>10120.543825577701</c:v>
                </c:pt>
                <c:pt idx="110">
                  <c:v>416.129991417241</c:v>
                </c:pt>
                <c:pt idx="111">
                  <c:v>10961.8966117744</c:v>
                </c:pt>
                <c:pt idx="112">
                  <c:v>14966.464051615299</c:v>
                </c:pt>
                <c:pt idx="113">
                  <c:v>23068.665949530801</c:v>
                </c:pt>
                <c:pt idx="114">
                  <c:v>8646.6697758071496</c:v>
                </c:pt>
                <c:pt idx="115">
                  <c:v>18172.361243221199</c:v>
                </c:pt>
                <c:pt idx="116">
                  <c:v>4141.5374362985904</c:v>
                </c:pt>
                <c:pt idx="117">
                  <c:v>19271.579562070601</c:v>
                </c:pt>
                <c:pt idx="118">
                  <c:v>14901.77075799</c:v>
                </c:pt>
                <c:pt idx="119">
                  <c:v>15933.0298534298</c:v>
                </c:pt>
                <c:pt idx="120">
                  <c:v>4453.7075280295103</c:v>
                </c:pt>
                <c:pt idx="121">
                  <c:v>2203.0781651225002</c:v>
                </c:pt>
                <c:pt idx="122">
                  <c:v>16119.111989917799</c:v>
                </c:pt>
                <c:pt idx="123">
                  <c:v>9306.9833460307891</c:v>
                </c:pt>
                <c:pt idx="124">
                  <c:v>963.94359753656295</c:v>
                </c:pt>
                <c:pt idx="125">
                  <c:v>1975.04028603865</c:v>
                </c:pt>
                <c:pt idx="126">
                  <c:v>1067.04174641747</c:v>
                </c:pt>
                <c:pt idx="127">
                  <c:v>3498.9302479634898</c:v>
                </c:pt>
                <c:pt idx="128">
                  <c:v>7131.1127723685304</c:v>
                </c:pt>
                <c:pt idx="129">
                  <c:v>312.27530707976302</c:v>
                </c:pt>
                <c:pt idx="130">
                  <c:v>3030.60678144553</c:v>
                </c:pt>
                <c:pt idx="131">
                  <c:v>4210.4125683232996</c:v>
                </c:pt>
                <c:pt idx="132">
                  <c:v>1762.1096007692699</c:v>
                </c:pt>
                <c:pt idx="133">
                  <c:v>1652.88766707938</c:v>
                </c:pt>
                <c:pt idx="134">
                  <c:v>3093.6040492941802</c:v>
                </c:pt>
                <c:pt idx="135">
                  <c:v>461.00703893289</c:v>
                </c:pt>
                <c:pt idx="136">
                  <c:v>862.106128454383</c:v>
                </c:pt>
                <c:pt idx="137">
                  <c:v>3207.2451009183901</c:v>
                </c:pt>
                <c:pt idx="138">
                  <c:v>1285.29119640453</c:v>
                </c:pt>
                <c:pt idx="139">
                  <c:v>555.13115108042996</c:v>
                </c:pt>
                <c:pt idx="140">
                  <c:v>1084.8353590495699</c:v>
                </c:pt>
                <c:pt idx="141">
                  <c:v>3292.24671569371</c:v>
                </c:pt>
                <c:pt idx="142">
                  <c:v>4076.1586250904502</c:v>
                </c:pt>
                <c:pt idx="143">
                  <c:v>3447.99217861643</c:v>
                </c:pt>
                <c:pt idx="144">
                  <c:v>3325.6757531733701</c:v>
                </c:pt>
                <c:pt idx="145">
                  <c:v>1300.15925693802</c:v>
                </c:pt>
                <c:pt idx="146">
                  <c:v>1533.76389793461</c:v>
                </c:pt>
                <c:pt idx="147">
                  <c:v>3851.2098537473598</c:v>
                </c:pt>
                <c:pt idx="148">
                  <c:v>5634.4221106561399</c:v>
                </c:pt>
                <c:pt idx="149">
                  <c:v>3388.7735709223298</c:v>
                </c:pt>
                <c:pt idx="150">
                  <c:v>1569.65053386366</c:v>
                </c:pt>
                <c:pt idx="151">
                  <c:v>1322.4537771963201</c:v>
                </c:pt>
                <c:pt idx="152">
                  <c:v>2476.2398171445002</c:v>
                </c:pt>
                <c:pt idx="153">
                  <c:v>108.018824095219</c:v>
                </c:pt>
                <c:pt idx="154">
                  <c:v>4658.6012629848401</c:v>
                </c:pt>
                <c:pt idx="155">
                  <c:v>4524.3391494302396</c:v>
                </c:pt>
                <c:pt idx="156">
                  <c:v>3987.5747177446001</c:v>
                </c:pt>
                <c:pt idx="157">
                  <c:v>1176.4688921478401</c:v>
                </c:pt>
                <c:pt idx="158">
                  <c:v>5588.4244998047197</c:v>
                </c:pt>
                <c:pt idx="159">
                  <c:v>1841.3351492997399</c:v>
                </c:pt>
                <c:pt idx="160">
                  <c:v>3465.7773862399799</c:v>
                </c:pt>
                <c:pt idx="161">
                  <c:v>754.35449906856195</c:v>
                </c:pt>
                <c:pt idx="162">
                  <c:v>6802.0931256774902</c:v>
                </c:pt>
                <c:pt idx="163">
                  <c:v>6202.5993090001402</c:v>
                </c:pt>
                <c:pt idx="164">
                  <c:v>2140.7505098677798</c:v>
                </c:pt>
                <c:pt idx="165">
                  <c:v>1682.3393959878699</c:v>
                </c:pt>
                <c:pt idx="166">
                  <c:v>4552.0423863424503</c:v>
                </c:pt>
                <c:pt idx="167">
                  <c:v>4043.6630511120902</c:v>
                </c:pt>
                <c:pt idx="168">
                  <c:v>566.40016318423295</c:v>
                </c:pt>
                <c:pt idx="169">
                  <c:v>4989.1394639278697</c:v>
                </c:pt>
                <c:pt idx="170">
                  <c:v>3289.4716242991899</c:v>
                </c:pt>
                <c:pt idx="171">
                  <c:v>868.00279224474798</c:v>
                </c:pt>
                <c:pt idx="172">
                  <c:v>1126.13667761854</c:v>
                </c:pt>
                <c:pt idx="173">
                  <c:v>1581.9704278281999</c:v>
                </c:pt>
                <c:pt idx="174">
                  <c:v>1645.9626546672</c:v>
                </c:pt>
                <c:pt idx="175">
                  <c:v>2893.25907854562</c:v>
                </c:pt>
                <c:pt idx="176">
                  <c:v>4284.6258542403903</c:v>
                </c:pt>
                <c:pt idx="177">
                  <c:v>2637.1170732146602</c:v>
                </c:pt>
                <c:pt idx="178">
                  <c:v>2062.4733816001999</c:v>
                </c:pt>
                <c:pt idx="179">
                  <c:v>2868.19269265004</c:v>
                </c:pt>
                <c:pt idx="180">
                  <c:v>3633.3717024530401</c:v>
                </c:pt>
                <c:pt idx="181">
                  <c:v>2819.6509310244101</c:v>
                </c:pt>
                <c:pt idx="182">
                  <c:v>1495.17348540691</c:v>
                </c:pt>
                <c:pt idx="183">
                  <c:v>4394.9363521911901</c:v>
                </c:pt>
                <c:pt idx="184">
                  <c:v>3734.90957226413</c:v>
                </c:pt>
                <c:pt idx="185">
                  <c:v>2545.9009126205101</c:v>
                </c:pt>
                <c:pt idx="186">
                  <c:v>6280.1770038023396</c:v>
                </c:pt>
                <c:pt idx="187">
                  <c:v>1533.3833332188501</c:v>
                </c:pt>
                <c:pt idx="188">
                  <c:v>5608.9694990584203</c:v>
                </c:pt>
                <c:pt idx="189">
                  <c:v>2737.3369488879098</c:v>
                </c:pt>
                <c:pt idx="190">
                  <c:v>572.32996197098703</c:v>
                </c:pt>
                <c:pt idx="191">
                  <c:v>989.74898346017301</c:v>
                </c:pt>
                <c:pt idx="192">
                  <c:v>3502.9703736702099</c:v>
                </c:pt>
                <c:pt idx="193">
                  <c:v>1730.53263425978</c:v>
                </c:pt>
                <c:pt idx="194">
                  <c:v>1984.9221778802701</c:v>
                </c:pt>
                <c:pt idx="195">
                  <c:v>2092.4691349120699</c:v>
                </c:pt>
                <c:pt idx="196">
                  <c:v>3354.6995158976802</c:v>
                </c:pt>
                <c:pt idx="197">
                  <c:v>4838.43511343304</c:v>
                </c:pt>
                <c:pt idx="198">
                  <c:v>1431.70425998511</c:v>
                </c:pt>
                <c:pt idx="199">
                  <c:v>615.77488877542805</c:v>
                </c:pt>
                <c:pt idx="200">
                  <c:v>54.737838222827101</c:v>
                </c:pt>
                <c:pt idx="201">
                  <c:v>516.81312273287006</c:v>
                </c:pt>
                <c:pt idx="202">
                  <c:v>2317.1190770733101</c:v>
                </c:pt>
                <c:pt idx="203">
                  <c:v>1891.6973695133299</c:v>
                </c:pt>
                <c:pt idx="204">
                  <c:v>1008.67336402479</c:v>
                </c:pt>
                <c:pt idx="205">
                  <c:v>2052.8514911385701</c:v>
                </c:pt>
                <c:pt idx="206">
                  <c:v>1731.4316411181601</c:v>
                </c:pt>
                <c:pt idx="207">
                  <c:v>2242.3481943637998</c:v>
                </c:pt>
                <c:pt idx="208">
                  <c:v>3233.2293579127099</c:v>
                </c:pt>
                <c:pt idx="209">
                  <c:v>177.21464012195099</c:v>
                </c:pt>
                <c:pt idx="210">
                  <c:v>62.5851769763904</c:v>
                </c:pt>
                <c:pt idx="211">
                  <c:v>1814.6034093691901</c:v>
                </c:pt>
                <c:pt idx="212">
                  <c:v>1883.26934917116</c:v>
                </c:pt>
                <c:pt idx="213">
                  <c:v>1205.3509806731299</c:v>
                </c:pt>
                <c:pt idx="214">
                  <c:v>782.12650723152899</c:v>
                </c:pt>
                <c:pt idx="215">
                  <c:v>1930.4578352782</c:v>
                </c:pt>
                <c:pt idx="216">
                  <c:v>363.72507821016899</c:v>
                </c:pt>
                <c:pt idx="217">
                  <c:v>2921.6406143183099</c:v>
                </c:pt>
                <c:pt idx="218">
                  <c:v>434.10397399261302</c:v>
                </c:pt>
                <c:pt idx="219">
                  <c:v>3013.2077073630098</c:v>
                </c:pt>
                <c:pt idx="220">
                  <c:v>2923.7555850871599</c:v>
                </c:pt>
                <c:pt idx="221">
                  <c:v>1133.83804512036</c:v>
                </c:pt>
                <c:pt idx="222">
                  <c:v>915.96700159388297</c:v>
                </c:pt>
                <c:pt idx="223">
                  <c:v>376.64188609086</c:v>
                </c:pt>
                <c:pt idx="224">
                  <c:v>948.88928185470297</c:v>
                </c:pt>
                <c:pt idx="225">
                  <c:v>4275.3018019554302</c:v>
                </c:pt>
                <c:pt idx="226">
                  <c:v>1056.3103152799499</c:v>
                </c:pt>
                <c:pt idx="227">
                  <c:v>230.35190944290699</c:v>
                </c:pt>
                <c:pt idx="228">
                  <c:v>1970.38265908413</c:v>
                </c:pt>
                <c:pt idx="229">
                  <c:v>263.625067996312</c:v>
                </c:pt>
                <c:pt idx="230">
                  <c:v>3369.6061956785302</c:v>
                </c:pt>
                <c:pt idx="231">
                  <c:v>822.32576136341197</c:v>
                </c:pt>
                <c:pt idx="232">
                  <c:v>3794.1955331173499</c:v>
                </c:pt>
                <c:pt idx="233">
                  <c:v>1782.5305762431501</c:v>
                </c:pt>
                <c:pt idx="234">
                  <c:v>4046.0967865986199</c:v>
                </c:pt>
                <c:pt idx="235">
                  <c:v>886.76990192376297</c:v>
                </c:pt>
                <c:pt idx="236">
                  <c:v>1783.9344946516301</c:v>
                </c:pt>
                <c:pt idx="237">
                  <c:v>2647.6515167914199</c:v>
                </c:pt>
                <c:pt idx="238">
                  <c:v>3075.9726744510799</c:v>
                </c:pt>
                <c:pt idx="239">
                  <c:v>3099.0529458127899</c:v>
                </c:pt>
                <c:pt idx="240">
                  <c:v>246.02884008569899</c:v>
                </c:pt>
                <c:pt idx="241">
                  <c:v>1250.4689805155499</c:v>
                </c:pt>
                <c:pt idx="242">
                  <c:v>502.85857829403199</c:v>
                </c:pt>
                <c:pt idx="243">
                  <c:v>1454.40773586815</c:v>
                </c:pt>
                <c:pt idx="244">
                  <c:v>734.53037955945899</c:v>
                </c:pt>
                <c:pt idx="245">
                  <c:v>788.38226192338004</c:v>
                </c:pt>
                <c:pt idx="246">
                  <c:v>2584.6883245797799</c:v>
                </c:pt>
                <c:pt idx="247">
                  <c:v>1943.48042267511</c:v>
                </c:pt>
                <c:pt idx="248">
                  <c:v>1142.1667873347801</c:v>
                </c:pt>
                <c:pt idx="249">
                  <c:v>1015.40919624695</c:v>
                </c:pt>
                <c:pt idx="250">
                  <c:v>3037.3246781971102</c:v>
                </c:pt>
                <c:pt idx="251">
                  <c:v>2283.0378308612699</c:v>
                </c:pt>
                <c:pt idx="252">
                  <c:v>4613.0038093822404</c:v>
                </c:pt>
                <c:pt idx="253">
                  <c:v>2413.8395715279798</c:v>
                </c:pt>
                <c:pt idx="254">
                  <c:v>1196.3692130659299</c:v>
                </c:pt>
                <c:pt idx="255">
                  <c:v>2140.4628221298699</c:v>
                </c:pt>
                <c:pt idx="256">
                  <c:v>2901.1269043922898</c:v>
                </c:pt>
                <c:pt idx="257">
                  <c:v>145.95825358253899</c:v>
                </c:pt>
                <c:pt idx="258">
                  <c:v>2976.0570922623801</c:v>
                </c:pt>
                <c:pt idx="259">
                  <c:v>1914.7775867170501</c:v>
                </c:pt>
                <c:pt idx="260">
                  <c:v>671.21855567812997</c:v>
                </c:pt>
                <c:pt idx="261">
                  <c:v>3115.1900607372199</c:v>
                </c:pt>
                <c:pt idx="262">
                  <c:v>1864.0408176476799</c:v>
                </c:pt>
                <c:pt idx="263">
                  <c:v>380.14405361879102</c:v>
                </c:pt>
                <c:pt idx="264">
                  <c:v>440.925206953849</c:v>
                </c:pt>
                <c:pt idx="265">
                  <c:v>479.67346426333103</c:v>
                </c:pt>
                <c:pt idx="266">
                  <c:v>769.81062526832102</c:v>
                </c:pt>
                <c:pt idx="267">
                  <c:v>2509.8385425196602</c:v>
                </c:pt>
                <c:pt idx="268">
                  <c:v>1266.7115899047999</c:v>
                </c:pt>
                <c:pt idx="269">
                  <c:v>3053.2673372350901</c:v>
                </c:pt>
                <c:pt idx="270">
                  <c:v>673.49650060612805</c:v>
                </c:pt>
                <c:pt idx="271">
                  <c:v>873.93327703705995</c:v>
                </c:pt>
                <c:pt idx="272">
                  <c:v>1550.4919569957699</c:v>
                </c:pt>
                <c:pt idx="273">
                  <c:v>2732.4604329812901</c:v>
                </c:pt>
                <c:pt idx="274">
                  <c:v>2882.8325266596798</c:v>
                </c:pt>
                <c:pt idx="275">
                  <c:v>1153.79517918486</c:v>
                </c:pt>
                <c:pt idx="276">
                  <c:v>791.66823464743004</c:v>
                </c:pt>
                <c:pt idx="277">
                  <c:v>1525.1500694787601</c:v>
                </c:pt>
                <c:pt idx="278">
                  <c:v>1372.5497834862699</c:v>
                </c:pt>
                <c:pt idx="279">
                  <c:v>1493.8543316058899</c:v>
                </c:pt>
                <c:pt idx="280">
                  <c:v>1409.9106896401599</c:v>
                </c:pt>
                <c:pt idx="281">
                  <c:v>2297.1508980100102</c:v>
                </c:pt>
                <c:pt idx="282">
                  <c:v>792.53120809069901</c:v>
                </c:pt>
                <c:pt idx="283">
                  <c:v>1114.09737236563</c:v>
                </c:pt>
                <c:pt idx="284">
                  <c:v>2126.6325983930801</c:v>
                </c:pt>
                <c:pt idx="285">
                  <c:v>800.05460287526898</c:v>
                </c:pt>
                <c:pt idx="286">
                  <c:v>619.26523693130002</c:v>
                </c:pt>
                <c:pt idx="287">
                  <c:v>309.03108670859001</c:v>
                </c:pt>
                <c:pt idx="288">
                  <c:v>703.08251204917201</c:v>
                </c:pt>
                <c:pt idx="289">
                  <c:v>616.43368726396898</c:v>
                </c:pt>
                <c:pt idx="290">
                  <c:v>13.810282265549199</c:v>
                </c:pt>
                <c:pt idx="291">
                  <c:v>193.66133609823001</c:v>
                </c:pt>
                <c:pt idx="292">
                  <c:v>1399.09272851674</c:v>
                </c:pt>
                <c:pt idx="293">
                  <c:v>1833.60473529972</c:v>
                </c:pt>
                <c:pt idx="294">
                  <c:v>153.13574884875899</c:v>
                </c:pt>
                <c:pt idx="295">
                  <c:v>2372.88033715969</c:v>
                </c:pt>
                <c:pt idx="296">
                  <c:v>1021.66314755722</c:v>
                </c:pt>
                <c:pt idx="297">
                  <c:v>1968.0472187975899</c:v>
                </c:pt>
                <c:pt idx="298">
                  <c:v>1839.2617646164099</c:v>
                </c:pt>
                <c:pt idx="299">
                  <c:v>756.58541974062996</c:v>
                </c:pt>
                <c:pt idx="300">
                  <c:v>2221.7077745871502</c:v>
                </c:pt>
                <c:pt idx="301">
                  <c:v>1371.3328485188699</c:v>
                </c:pt>
                <c:pt idx="302">
                  <c:v>2032.8856128561399</c:v>
                </c:pt>
                <c:pt idx="303">
                  <c:v>2336.41628340241</c:v>
                </c:pt>
                <c:pt idx="304">
                  <c:v>4287.08476674949</c:v>
                </c:pt>
                <c:pt idx="305">
                  <c:v>87.769613078980896</c:v>
                </c:pt>
                <c:pt idx="306">
                  <c:v>2393.4959148391199</c:v>
                </c:pt>
                <c:pt idx="307">
                  <c:v>698.24334361737101</c:v>
                </c:pt>
                <c:pt idx="308">
                  <c:v>1641.9487231205201</c:v>
                </c:pt>
                <c:pt idx="309">
                  <c:v>1488.0447294104699</c:v>
                </c:pt>
                <c:pt idx="310">
                  <c:v>312.26836624339899</c:v>
                </c:pt>
                <c:pt idx="311">
                  <c:v>1865.8316439704499</c:v>
                </c:pt>
                <c:pt idx="312">
                  <c:v>1661.72693574972</c:v>
                </c:pt>
                <c:pt idx="313">
                  <c:v>1329.9206172629299</c:v>
                </c:pt>
                <c:pt idx="314">
                  <c:v>1606.4157978739399</c:v>
                </c:pt>
                <c:pt idx="315">
                  <c:v>2597.1676158660198</c:v>
                </c:pt>
                <c:pt idx="316">
                  <c:v>3648.6459441727502</c:v>
                </c:pt>
                <c:pt idx="317">
                  <c:v>808.82196718933801</c:v>
                </c:pt>
                <c:pt idx="318">
                  <c:v>343.08535251648902</c:v>
                </c:pt>
                <c:pt idx="319">
                  <c:v>3225.32687873944</c:v>
                </c:pt>
                <c:pt idx="320">
                  <c:v>458.28464085809901</c:v>
                </c:pt>
                <c:pt idx="321">
                  <c:v>1097.0202844740199</c:v>
                </c:pt>
                <c:pt idx="322">
                  <c:v>2908.0110509342198</c:v>
                </c:pt>
                <c:pt idx="323">
                  <c:v>1418.5663588165901</c:v>
                </c:pt>
                <c:pt idx="324">
                  <c:v>232.30498542551899</c:v>
                </c:pt>
                <c:pt idx="325">
                  <c:v>779.68304080589996</c:v>
                </c:pt>
                <c:pt idx="326">
                  <c:v>1771.1293476988501</c:v>
                </c:pt>
                <c:pt idx="327">
                  <c:v>21576.522560317899</c:v>
                </c:pt>
                <c:pt idx="328">
                  <c:v>13993.3259656339</c:v>
                </c:pt>
                <c:pt idx="329">
                  <c:v>8324.8551905534696</c:v>
                </c:pt>
                <c:pt idx="330">
                  <c:v>119.879596996161</c:v>
                </c:pt>
                <c:pt idx="331">
                  <c:v>1759.3203773509999</c:v>
                </c:pt>
                <c:pt idx="332">
                  <c:v>1625.3495663748799</c:v>
                </c:pt>
                <c:pt idx="333">
                  <c:v>84.132962539428306</c:v>
                </c:pt>
                <c:pt idx="334">
                  <c:v>1784.1252354589799</c:v>
                </c:pt>
                <c:pt idx="335">
                  <c:v>2995.5787297459201</c:v>
                </c:pt>
                <c:pt idx="336">
                  <c:v>1617.94852643684</c:v>
                </c:pt>
                <c:pt idx="337">
                  <c:v>1463.1811160422101</c:v>
                </c:pt>
                <c:pt idx="338">
                  <c:v>332.16155771887901</c:v>
                </c:pt>
                <c:pt idx="339">
                  <c:v>1450.3655440673699</c:v>
                </c:pt>
                <c:pt idx="340">
                  <c:v>1793.17817533635</c:v>
                </c:pt>
                <c:pt idx="341">
                  <c:v>2621.1937758163399</c:v>
                </c:pt>
                <c:pt idx="342">
                  <c:v>655.88781339846901</c:v>
                </c:pt>
                <c:pt idx="343">
                  <c:v>1370.0177409289199</c:v>
                </c:pt>
                <c:pt idx="344">
                  <c:v>26.544951031130001</c:v>
                </c:pt>
                <c:pt idx="345">
                  <c:v>37.8558461426801</c:v>
                </c:pt>
                <c:pt idx="346">
                  <c:v>4080.2763821686299</c:v>
                </c:pt>
                <c:pt idx="347">
                  <c:v>432.15080964229099</c:v>
                </c:pt>
                <c:pt idx="348">
                  <c:v>2231.7817873246299</c:v>
                </c:pt>
                <c:pt idx="349">
                  <c:v>1989.98958899077</c:v>
                </c:pt>
                <c:pt idx="350">
                  <c:v>1227.13520916231</c:v>
                </c:pt>
                <c:pt idx="351">
                  <c:v>934.47343575819104</c:v>
                </c:pt>
                <c:pt idx="352">
                  <c:v>4936.6616330204397</c:v>
                </c:pt>
                <c:pt idx="353">
                  <c:v>3325.7531417805899</c:v>
                </c:pt>
                <c:pt idx="354">
                  <c:v>2492.8061239451299</c:v>
                </c:pt>
                <c:pt idx="355">
                  <c:v>171.22721152835899</c:v>
                </c:pt>
                <c:pt idx="356">
                  <c:v>87.474607292198897</c:v>
                </c:pt>
                <c:pt idx="357">
                  <c:v>1442.57740381539</c:v>
                </c:pt>
                <c:pt idx="358">
                  <c:v>175.69609774078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EC7-4B98-B292-9C7E087BA4F1}"/>
            </c:ext>
          </c:extLst>
        </c:ser>
        <c:ser>
          <c:idx val="3"/>
          <c:order val="3"/>
          <c:tx>
            <c:strRef>
              <c:f>编码数据_原始数据!$E$1</c:f>
              <c:strCache>
                <c:ptCount val="1"/>
                <c:pt idx="0">
                  <c:v>Predictive Value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编码数据_原始数据!$E$2:$E$428</c:f>
              <c:numCache>
                <c:formatCode>General</c:formatCode>
                <c:ptCount val="427"/>
                <c:pt idx="359" formatCode="0.00_ ">
                  <c:v>20339.984359374899</c:v>
                </c:pt>
                <c:pt idx="360" formatCode="0.00_ ">
                  <c:v>20064.700596839299</c:v>
                </c:pt>
                <c:pt idx="361" formatCode="0.00_ ">
                  <c:v>19860.019121869002</c:v>
                </c:pt>
                <c:pt idx="362" formatCode="0.00_ ">
                  <c:v>19634.150403302101</c:v>
                </c:pt>
                <c:pt idx="363" formatCode="0.00_ ">
                  <c:v>19414.639825621201</c:v>
                </c:pt>
                <c:pt idx="364" formatCode="0.00_ ">
                  <c:v>19193.221215149701</c:v>
                </c:pt>
                <c:pt idx="365" formatCode="0.00_ ">
                  <c:v>18972.3751917277</c:v>
                </c:pt>
                <c:pt idx="366" formatCode="0.00_ ">
                  <c:v>18751.357339010599</c:v>
                </c:pt>
                <c:pt idx="367" formatCode="0.00_ ">
                  <c:v>18530.391051041101</c:v>
                </c:pt>
                <c:pt idx="368" formatCode="0.00_ ">
                  <c:v>18309.4092888581</c:v>
                </c:pt>
                <c:pt idx="369" formatCode="0.00_ ">
                  <c:v>18088.4321703764</c:v>
                </c:pt>
                <c:pt idx="370" formatCode="0.00_ ">
                  <c:v>17867.453658352999</c:v>
                </c:pt>
                <c:pt idx="371" formatCode="0.00_ ">
                  <c:v>17646.475564521501</c:v>
                </c:pt>
                <c:pt idx="372" formatCode="0.00_ ">
                  <c:v>17425.497345193598</c:v>
                </c:pt>
                <c:pt idx="373" formatCode="0.00_ ">
                  <c:v>17204.519163526202</c:v>
                </c:pt>
                <c:pt idx="374" formatCode="0.00_ ">
                  <c:v>16983.540970557198</c:v>
                </c:pt>
                <c:pt idx="375" formatCode="0.00_ ">
                  <c:v>16762.562780979799</c:v>
                </c:pt>
                <c:pt idx="376" formatCode="0.00_ ">
                  <c:v>16541.584590384598</c:v>
                </c:pt>
                <c:pt idx="377" formatCode="0.00_ ">
                  <c:v>16320.606400094801</c:v>
                </c:pt>
                <c:pt idx="378" formatCode="0.00_ ">
                  <c:v>16099.628209713301</c:v>
                </c:pt>
                <c:pt idx="379" formatCode="0.00_ ">
                  <c:v>15878.6500193594</c:v>
                </c:pt>
                <c:pt idx="380" formatCode="0.00_ ">
                  <c:v>15657.6718289972</c:v>
                </c:pt>
                <c:pt idx="381" formatCode="0.00_ ">
                  <c:v>15436.6936386375</c:v>
                </c:pt>
                <c:pt idx="382" formatCode="0.00_ ">
                  <c:v>15215.715448277</c:v>
                </c:pt>
                <c:pt idx="383" formatCode="0.00_ ">
                  <c:v>14994.7372579168</c:v>
                </c:pt>
                <c:pt idx="384" formatCode="0.00_ ">
                  <c:v>14773.759067556501</c:v>
                </c:pt>
                <c:pt idx="385" formatCode="0.00_ ">
                  <c:v>14552.780877196201</c:v>
                </c:pt>
                <c:pt idx="386" formatCode="0.00_ ">
                  <c:v>14331.802686835899</c:v>
                </c:pt>
                <c:pt idx="387" formatCode="0.00_ ">
                  <c:v>14110.8244964756</c:v>
                </c:pt>
                <c:pt idx="388" formatCode="0.00_ ">
                  <c:v>13889.8463061153</c:v>
                </c:pt>
                <c:pt idx="389" formatCode="0.00_ ">
                  <c:v>13668.868115755</c:v>
                </c:pt>
                <c:pt idx="390" formatCode="0.00_ ">
                  <c:v>13447.8899253947</c:v>
                </c:pt>
                <c:pt idx="391" formatCode="0.00_ ">
                  <c:v>13226.9117350344</c:v>
                </c:pt>
                <c:pt idx="392" formatCode="0.00_ ">
                  <c:v>13005.933544674101</c:v>
                </c:pt>
                <c:pt idx="393" formatCode="0.00_ ">
                  <c:v>12784.955354313901</c:v>
                </c:pt>
                <c:pt idx="394" formatCode="0.00_ ">
                  <c:v>12563.977163953599</c:v>
                </c:pt>
                <c:pt idx="395" formatCode="0.00_ ">
                  <c:v>12342.9989735933</c:v>
                </c:pt>
                <c:pt idx="396" formatCode="0.00_ ">
                  <c:v>12122.020783233</c:v>
                </c:pt>
                <c:pt idx="397" formatCode="0.00_ ">
                  <c:v>11901.0425928727</c:v>
                </c:pt>
                <c:pt idx="398" formatCode="0.00_ ">
                  <c:v>11680.0644025124</c:v>
                </c:pt>
                <c:pt idx="399" formatCode="0.00_ ">
                  <c:v>11459.0862121521</c:v>
                </c:pt>
                <c:pt idx="400" formatCode="0.00_ ">
                  <c:v>11238.108021791801</c:v>
                </c:pt>
                <c:pt idx="401" formatCode="0.00_ ">
                  <c:v>11017.129831431501</c:v>
                </c:pt>
                <c:pt idx="402" formatCode="0.00_ ">
                  <c:v>10796.151641071199</c:v>
                </c:pt>
                <c:pt idx="403" formatCode="0.00_ ">
                  <c:v>10575.173450710899</c:v>
                </c:pt>
                <c:pt idx="404" formatCode="0.00_ ">
                  <c:v>10354.1952603506</c:v>
                </c:pt>
                <c:pt idx="405" formatCode="0.00_ ">
                  <c:v>10133.2170699904</c:v>
                </c:pt>
                <c:pt idx="406" formatCode="0.00_ ">
                  <c:v>9912.2388796300602</c:v>
                </c:pt>
                <c:pt idx="407" formatCode="0.00_ ">
                  <c:v>9691.2606892697604</c:v>
                </c:pt>
                <c:pt idx="408" formatCode="0.00_ ">
                  <c:v>9470.2824989094697</c:v>
                </c:pt>
                <c:pt idx="409" formatCode="0.00_ ">
                  <c:v>9249.3043085491809</c:v>
                </c:pt>
                <c:pt idx="410" formatCode="0.00_ ">
                  <c:v>9028.3261181888902</c:v>
                </c:pt>
                <c:pt idx="411" formatCode="0.00_ ">
                  <c:v>8807.3479278285904</c:v>
                </c:pt>
                <c:pt idx="412" formatCode="0.00_ ">
                  <c:v>8586.3697374682997</c:v>
                </c:pt>
                <c:pt idx="413" formatCode="0.00_ ">
                  <c:v>8365.3915471080109</c:v>
                </c:pt>
                <c:pt idx="414" formatCode="0.00_ ">
                  <c:v>8144.4133567477202</c:v>
                </c:pt>
                <c:pt idx="415" formatCode="0.00_ ">
                  <c:v>7923.4351663874304</c:v>
                </c:pt>
                <c:pt idx="416" formatCode="0.00_ ">
                  <c:v>7702.4569760271297</c:v>
                </c:pt>
                <c:pt idx="417" formatCode="0.00_ ">
                  <c:v>7481.4787856668399</c:v>
                </c:pt>
                <c:pt idx="418" formatCode="0.00_ ">
                  <c:v>7260.5005953065502</c:v>
                </c:pt>
                <c:pt idx="419" formatCode="0.00_ ">
                  <c:v>7039.5224049462604</c:v>
                </c:pt>
                <c:pt idx="420" formatCode="0.00_ ">
                  <c:v>6818.5442145859697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EC7-4B98-B292-9C7E087BA4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2424384"/>
        <c:axId val="1171502800"/>
      </c:lineChart>
      <c:dateAx>
        <c:axId val="1362424384"/>
        <c:scaling>
          <c:orientation val="minMax"/>
        </c:scaling>
        <c:delete val="0"/>
        <c:axPos val="b"/>
        <c:numFmt formatCode="yyyy\-mm\-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1502800"/>
        <c:crosses val="autoZero"/>
        <c:auto val="1"/>
        <c:lblOffset val="100"/>
        <c:baseTimeUnit val="days"/>
      </c:dateAx>
      <c:valAx>
        <c:axId val="1171502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62424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74151275430581198"/>
          <c:y val="0.1725983678227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0545766896899"/>
          <c:y val="6.05060506050605E-2"/>
          <c:w val="0.87340201318518296"/>
          <c:h val="0.68606498445120101"/>
        </c:manualLayout>
      </c:layout>
      <c:lineChart>
        <c:grouping val="standard"/>
        <c:varyColors val="0"/>
        <c:ser>
          <c:idx val="0"/>
          <c:order val="0"/>
          <c:tx>
            <c:strRef>
              <c:f>编码数据_原始数据!$B$1</c:f>
              <c:strCache>
                <c:ptCount val="1"/>
                <c:pt idx="0">
                  <c:v>Q2-真实值</c:v>
                </c:pt>
              </c:strCache>
            </c:strRef>
          </c:tx>
          <c:spPr>
            <a:ln w="19050" cap="rnd">
              <a:solidFill>
                <a:srgbClr val="4F93B8"/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编码数据_原始数据!$B$2:$B$428</c:f>
              <c:numCache>
                <c:formatCode>General</c:formatCode>
                <c:ptCount val="427"/>
                <c:pt idx="0">
                  <c:v>80630</c:v>
                </c:pt>
                <c:pt idx="1">
                  <c:v>101503</c:v>
                </c:pt>
                <c:pt idx="2">
                  <c:v>91477</c:v>
                </c:pt>
                <c:pt idx="3">
                  <c:v>107134</c:v>
                </c:pt>
                <c:pt idx="4">
                  <c:v>153880</c:v>
                </c:pt>
                <c:pt idx="5">
                  <c:v>137586</c:v>
                </c:pt>
                <c:pt idx="6">
                  <c:v>132726</c:v>
                </c:pt>
                <c:pt idx="7">
                  <c:v>169484</c:v>
                </c:pt>
                <c:pt idx="8">
                  <c:v>205880</c:v>
                </c:pt>
                <c:pt idx="9">
                  <c:v>209609</c:v>
                </c:pt>
                <c:pt idx="10">
                  <c:v>222197</c:v>
                </c:pt>
                <c:pt idx="11">
                  <c:v>220950</c:v>
                </c:pt>
                <c:pt idx="12">
                  <c:v>280622</c:v>
                </c:pt>
                <c:pt idx="13">
                  <c:v>243964</c:v>
                </c:pt>
                <c:pt idx="14">
                  <c:v>273727</c:v>
                </c:pt>
                <c:pt idx="15">
                  <c:v>241489</c:v>
                </c:pt>
                <c:pt idx="16">
                  <c:v>269929</c:v>
                </c:pt>
                <c:pt idx="17">
                  <c:v>258038</c:v>
                </c:pt>
                <c:pt idx="18">
                  <c:v>276404</c:v>
                </c:pt>
                <c:pt idx="19">
                  <c:v>302348</c:v>
                </c:pt>
                <c:pt idx="20">
                  <c:v>331844</c:v>
                </c:pt>
                <c:pt idx="21">
                  <c:v>296968</c:v>
                </c:pt>
                <c:pt idx="22">
                  <c:v>313220</c:v>
                </c:pt>
                <c:pt idx="23">
                  <c:v>294687</c:v>
                </c:pt>
                <c:pt idx="24">
                  <c:v>341314</c:v>
                </c:pt>
                <c:pt idx="25">
                  <c:v>351663</c:v>
                </c:pt>
                <c:pt idx="26">
                  <c:v>361908</c:v>
                </c:pt>
                <c:pt idx="27">
                  <c:v>358176</c:v>
                </c:pt>
                <c:pt idx="28">
                  <c:v>359679</c:v>
                </c:pt>
                <c:pt idx="29">
                  <c:v>319698</c:v>
                </c:pt>
                <c:pt idx="30">
                  <c:v>311018</c:v>
                </c:pt>
                <c:pt idx="31">
                  <c:v>288228</c:v>
                </c:pt>
                <c:pt idx="32">
                  <c:v>336236</c:v>
                </c:pt>
                <c:pt idx="33">
                  <c:v>305372</c:v>
                </c:pt>
                <c:pt idx="34">
                  <c:v>304830</c:v>
                </c:pt>
                <c:pt idx="35">
                  <c:v>278826</c:v>
                </c:pt>
                <c:pt idx="36">
                  <c:v>269885</c:v>
                </c:pt>
                <c:pt idx="37">
                  <c:v>277471</c:v>
                </c:pt>
                <c:pt idx="38">
                  <c:v>261521</c:v>
                </c:pt>
                <c:pt idx="39">
                  <c:v>287836</c:v>
                </c:pt>
                <c:pt idx="40">
                  <c:v>289721</c:v>
                </c:pt>
                <c:pt idx="41">
                  <c:v>342003</c:v>
                </c:pt>
                <c:pt idx="42">
                  <c:v>265238</c:v>
                </c:pt>
                <c:pt idx="43">
                  <c:v>282327</c:v>
                </c:pt>
                <c:pt idx="44">
                  <c:v>273306</c:v>
                </c:pt>
                <c:pt idx="45">
                  <c:v>278731</c:v>
                </c:pt>
                <c:pt idx="46">
                  <c:v>306356</c:v>
                </c:pt>
                <c:pt idx="47">
                  <c:v>277576</c:v>
                </c:pt>
                <c:pt idx="48">
                  <c:v>250674</c:v>
                </c:pt>
                <c:pt idx="49">
                  <c:v>255907</c:v>
                </c:pt>
                <c:pt idx="50">
                  <c:v>248363</c:v>
                </c:pt>
                <c:pt idx="51">
                  <c:v>250413</c:v>
                </c:pt>
                <c:pt idx="52">
                  <c:v>251094</c:v>
                </c:pt>
                <c:pt idx="53">
                  <c:v>240137</c:v>
                </c:pt>
                <c:pt idx="54">
                  <c:v>257304</c:v>
                </c:pt>
                <c:pt idx="55">
                  <c:v>240018</c:v>
                </c:pt>
                <c:pt idx="56">
                  <c:v>203730</c:v>
                </c:pt>
                <c:pt idx="57">
                  <c:v>229895</c:v>
                </c:pt>
                <c:pt idx="58">
                  <c:v>218595</c:v>
                </c:pt>
                <c:pt idx="59">
                  <c:v>218595</c:v>
                </c:pt>
                <c:pt idx="60">
                  <c:v>207473</c:v>
                </c:pt>
                <c:pt idx="61">
                  <c:v>201799</c:v>
                </c:pt>
                <c:pt idx="62">
                  <c:v>208884</c:v>
                </c:pt>
                <c:pt idx="63">
                  <c:v>226349</c:v>
                </c:pt>
                <c:pt idx="64">
                  <c:v>192049</c:v>
                </c:pt>
                <c:pt idx="65">
                  <c:v>179436</c:v>
                </c:pt>
                <c:pt idx="66">
                  <c:v>185406</c:v>
                </c:pt>
                <c:pt idx="67">
                  <c:v>202855</c:v>
                </c:pt>
                <c:pt idx="68">
                  <c:v>217856</c:v>
                </c:pt>
                <c:pt idx="69">
                  <c:v>169071</c:v>
                </c:pt>
                <c:pt idx="70">
                  <c:v>179830</c:v>
                </c:pt>
                <c:pt idx="71">
                  <c:v>156311</c:v>
                </c:pt>
                <c:pt idx="72">
                  <c:v>154987</c:v>
                </c:pt>
                <c:pt idx="73">
                  <c:v>173636</c:v>
                </c:pt>
                <c:pt idx="74">
                  <c:v>160161</c:v>
                </c:pt>
                <c:pt idx="75">
                  <c:v>156785</c:v>
                </c:pt>
                <c:pt idx="76">
                  <c:v>169066</c:v>
                </c:pt>
                <c:pt idx="77">
                  <c:v>150197</c:v>
                </c:pt>
                <c:pt idx="78">
                  <c:v>149507</c:v>
                </c:pt>
                <c:pt idx="79">
                  <c:v>165468</c:v>
                </c:pt>
                <c:pt idx="80">
                  <c:v>173696</c:v>
                </c:pt>
                <c:pt idx="81">
                  <c:v>149070</c:v>
                </c:pt>
                <c:pt idx="82">
                  <c:v>158139</c:v>
                </c:pt>
                <c:pt idx="83">
                  <c:v>135219</c:v>
                </c:pt>
                <c:pt idx="84">
                  <c:v>144648</c:v>
                </c:pt>
                <c:pt idx="85">
                  <c:v>155079</c:v>
                </c:pt>
                <c:pt idx="86">
                  <c:v>124532</c:v>
                </c:pt>
                <c:pt idx="87">
                  <c:v>129651</c:v>
                </c:pt>
                <c:pt idx="88">
                  <c:v>121356</c:v>
                </c:pt>
                <c:pt idx="89">
                  <c:v>117856</c:v>
                </c:pt>
                <c:pt idx="90">
                  <c:v>117761</c:v>
                </c:pt>
                <c:pt idx="91">
                  <c:v>141158</c:v>
                </c:pt>
                <c:pt idx="92">
                  <c:v>134210</c:v>
                </c:pt>
                <c:pt idx="93">
                  <c:v>126241</c:v>
                </c:pt>
                <c:pt idx="94">
                  <c:v>109828</c:v>
                </c:pt>
                <c:pt idx="95">
                  <c:v>114907</c:v>
                </c:pt>
                <c:pt idx="96">
                  <c:v>123255</c:v>
                </c:pt>
                <c:pt idx="97">
                  <c:v>113448</c:v>
                </c:pt>
                <c:pt idx="98">
                  <c:v>129991</c:v>
                </c:pt>
                <c:pt idx="99">
                  <c:v>107987</c:v>
                </c:pt>
                <c:pt idx="100">
                  <c:v>106681</c:v>
                </c:pt>
                <c:pt idx="101">
                  <c:v>112383</c:v>
                </c:pt>
                <c:pt idx="102">
                  <c:v>108899</c:v>
                </c:pt>
                <c:pt idx="103">
                  <c:v>102007</c:v>
                </c:pt>
                <c:pt idx="104">
                  <c:v>97955</c:v>
                </c:pt>
                <c:pt idx="105">
                  <c:v>119232</c:v>
                </c:pt>
                <c:pt idx="106">
                  <c:v>95562</c:v>
                </c:pt>
                <c:pt idx="107">
                  <c:v>97452</c:v>
                </c:pt>
                <c:pt idx="108">
                  <c:v>91548</c:v>
                </c:pt>
                <c:pt idx="109">
                  <c:v>103153</c:v>
                </c:pt>
                <c:pt idx="110">
                  <c:v>98967</c:v>
                </c:pt>
                <c:pt idx="111">
                  <c:v>88974</c:v>
                </c:pt>
                <c:pt idx="112">
                  <c:v>106652</c:v>
                </c:pt>
                <c:pt idx="113">
                  <c:v>77991</c:v>
                </c:pt>
                <c:pt idx="114">
                  <c:v>77658</c:v>
                </c:pt>
                <c:pt idx="115">
                  <c:v>95643</c:v>
                </c:pt>
                <c:pt idx="116">
                  <c:v>85817</c:v>
                </c:pt>
                <c:pt idx="117">
                  <c:v>107750</c:v>
                </c:pt>
                <c:pt idx="118">
                  <c:v>85979</c:v>
                </c:pt>
                <c:pt idx="119">
                  <c:v>76292</c:v>
                </c:pt>
                <c:pt idx="120">
                  <c:v>74458</c:v>
                </c:pt>
                <c:pt idx="121">
                  <c:v>72518</c:v>
                </c:pt>
                <c:pt idx="122">
                  <c:v>88932</c:v>
                </c:pt>
                <c:pt idx="123">
                  <c:v>74412</c:v>
                </c:pt>
                <c:pt idx="124">
                  <c:v>79446</c:v>
                </c:pt>
                <c:pt idx="125">
                  <c:v>75673</c:v>
                </c:pt>
                <c:pt idx="126">
                  <c:v>77585</c:v>
                </c:pt>
                <c:pt idx="127">
                  <c:v>73225</c:v>
                </c:pt>
                <c:pt idx="128">
                  <c:v>67115</c:v>
                </c:pt>
                <c:pt idx="129">
                  <c:v>68349</c:v>
                </c:pt>
                <c:pt idx="130">
                  <c:v>70722</c:v>
                </c:pt>
                <c:pt idx="131">
                  <c:v>73933</c:v>
                </c:pt>
                <c:pt idx="132">
                  <c:v>70920</c:v>
                </c:pt>
                <c:pt idx="133">
                  <c:v>69884</c:v>
                </c:pt>
                <c:pt idx="134">
                  <c:v>66814</c:v>
                </c:pt>
                <c:pt idx="135">
                  <c:v>67909</c:v>
                </c:pt>
                <c:pt idx="136">
                  <c:v>66431</c:v>
                </c:pt>
                <c:pt idx="137">
                  <c:v>63380</c:v>
                </c:pt>
                <c:pt idx="138">
                  <c:v>62723</c:v>
                </c:pt>
                <c:pt idx="139">
                  <c:v>63188</c:v>
                </c:pt>
                <c:pt idx="140">
                  <c:v>63846</c:v>
                </c:pt>
                <c:pt idx="141">
                  <c:v>60069</c:v>
                </c:pt>
                <c:pt idx="142">
                  <c:v>56839</c:v>
                </c:pt>
                <c:pt idx="143">
                  <c:v>60969</c:v>
                </c:pt>
                <c:pt idx="144">
                  <c:v>62768</c:v>
                </c:pt>
                <c:pt idx="145">
                  <c:v>63241</c:v>
                </c:pt>
                <c:pt idx="146">
                  <c:v>61278</c:v>
                </c:pt>
                <c:pt idx="147">
                  <c:v>65431</c:v>
                </c:pt>
                <c:pt idx="148">
                  <c:v>58263</c:v>
                </c:pt>
                <c:pt idx="149">
                  <c:v>56738</c:v>
                </c:pt>
                <c:pt idx="150">
                  <c:v>58478</c:v>
                </c:pt>
                <c:pt idx="151">
                  <c:v>58991</c:v>
                </c:pt>
                <c:pt idx="152">
                  <c:v>61026</c:v>
                </c:pt>
                <c:pt idx="153">
                  <c:v>60020</c:v>
                </c:pt>
                <c:pt idx="154">
                  <c:v>55376</c:v>
                </c:pt>
                <c:pt idx="155">
                  <c:v>51958</c:v>
                </c:pt>
                <c:pt idx="156">
                  <c:v>56684</c:v>
                </c:pt>
                <c:pt idx="157">
                  <c:v>53802</c:v>
                </c:pt>
                <c:pt idx="158">
                  <c:v>59968</c:v>
                </c:pt>
                <c:pt idx="159">
                  <c:v>55989</c:v>
                </c:pt>
                <c:pt idx="160">
                  <c:v>53430</c:v>
                </c:pt>
                <c:pt idx="161">
                  <c:v>54665</c:v>
                </c:pt>
                <c:pt idx="162">
                  <c:v>47205</c:v>
                </c:pt>
                <c:pt idx="163">
                  <c:v>55359</c:v>
                </c:pt>
                <c:pt idx="164">
                  <c:v>50484</c:v>
                </c:pt>
                <c:pt idx="165">
                  <c:v>53342</c:v>
                </c:pt>
                <c:pt idx="166">
                  <c:v>47645</c:v>
                </c:pt>
                <c:pt idx="167">
                  <c:v>53111</c:v>
                </c:pt>
                <c:pt idx="168">
                  <c:v>50617</c:v>
                </c:pt>
                <c:pt idx="169">
                  <c:v>46089</c:v>
                </c:pt>
                <c:pt idx="170">
                  <c:v>50450</c:v>
                </c:pt>
                <c:pt idx="171">
                  <c:v>47986</c:v>
                </c:pt>
                <c:pt idx="172">
                  <c:v>47312</c:v>
                </c:pt>
                <c:pt idx="173">
                  <c:v>45645</c:v>
                </c:pt>
                <c:pt idx="174">
                  <c:v>44212</c:v>
                </c:pt>
                <c:pt idx="175">
                  <c:v>47248</c:v>
                </c:pt>
                <c:pt idx="176">
                  <c:v>41765</c:v>
                </c:pt>
                <c:pt idx="177">
                  <c:v>40486</c:v>
                </c:pt>
                <c:pt idx="178">
                  <c:v>42645</c:v>
                </c:pt>
                <c:pt idx="179">
                  <c:v>44578</c:v>
                </c:pt>
                <c:pt idx="180">
                  <c:v>47344</c:v>
                </c:pt>
                <c:pt idx="181">
                  <c:v>43407</c:v>
                </c:pt>
                <c:pt idx="182">
                  <c:v>42806</c:v>
                </c:pt>
                <c:pt idx="183">
                  <c:v>47094</c:v>
                </c:pt>
                <c:pt idx="184">
                  <c:v>41785</c:v>
                </c:pt>
                <c:pt idx="185">
                  <c:v>40545</c:v>
                </c:pt>
                <c:pt idx="186">
                  <c:v>46910</c:v>
                </c:pt>
                <c:pt idx="187">
                  <c:v>46246</c:v>
                </c:pt>
                <c:pt idx="188">
                  <c:v>40549</c:v>
                </c:pt>
                <c:pt idx="189">
                  <c:v>39234</c:v>
                </c:pt>
                <c:pt idx="190">
                  <c:v>38769</c:v>
                </c:pt>
                <c:pt idx="191">
                  <c:v>39611</c:v>
                </c:pt>
                <c:pt idx="192">
                  <c:v>42574</c:v>
                </c:pt>
                <c:pt idx="193">
                  <c:v>39667</c:v>
                </c:pt>
                <c:pt idx="194">
                  <c:v>42237</c:v>
                </c:pt>
                <c:pt idx="195">
                  <c:v>39086</c:v>
                </c:pt>
                <c:pt idx="196">
                  <c:v>43099</c:v>
                </c:pt>
                <c:pt idx="197">
                  <c:v>36769</c:v>
                </c:pt>
                <c:pt idx="198">
                  <c:v>39813</c:v>
                </c:pt>
                <c:pt idx="199">
                  <c:v>39228</c:v>
                </c:pt>
                <c:pt idx="200">
                  <c:v>39171</c:v>
                </c:pt>
                <c:pt idx="201">
                  <c:v>38384</c:v>
                </c:pt>
                <c:pt idx="202">
                  <c:v>40650</c:v>
                </c:pt>
                <c:pt idx="203">
                  <c:v>37791</c:v>
                </c:pt>
                <c:pt idx="204">
                  <c:v>37353</c:v>
                </c:pt>
                <c:pt idx="205">
                  <c:v>39250</c:v>
                </c:pt>
                <c:pt idx="206">
                  <c:v>36662</c:v>
                </c:pt>
                <c:pt idx="207">
                  <c:v>34909</c:v>
                </c:pt>
                <c:pt idx="208">
                  <c:v>38381</c:v>
                </c:pt>
                <c:pt idx="209">
                  <c:v>37229</c:v>
                </c:pt>
                <c:pt idx="210">
                  <c:v>37350</c:v>
                </c:pt>
                <c:pt idx="211">
                  <c:v>38841</c:v>
                </c:pt>
                <c:pt idx="212">
                  <c:v>36223</c:v>
                </c:pt>
                <c:pt idx="213">
                  <c:v>35516</c:v>
                </c:pt>
                <c:pt idx="214">
                  <c:v>36223</c:v>
                </c:pt>
                <c:pt idx="215">
                  <c:v>37654</c:v>
                </c:pt>
                <c:pt idx="216">
                  <c:v>37301</c:v>
                </c:pt>
                <c:pt idx="217">
                  <c:v>34198</c:v>
                </c:pt>
                <c:pt idx="218">
                  <c:v>35276</c:v>
                </c:pt>
                <c:pt idx="219">
                  <c:v>31652</c:v>
                </c:pt>
                <c:pt idx="220">
                  <c:v>35376</c:v>
                </c:pt>
                <c:pt idx="221">
                  <c:v>35105</c:v>
                </c:pt>
                <c:pt idx="222">
                  <c:v>35815</c:v>
                </c:pt>
                <c:pt idx="223">
                  <c:v>34938</c:v>
                </c:pt>
                <c:pt idx="224">
                  <c:v>33965</c:v>
                </c:pt>
                <c:pt idx="225">
                  <c:v>38245</c:v>
                </c:pt>
                <c:pt idx="226">
                  <c:v>35617</c:v>
                </c:pt>
                <c:pt idx="227">
                  <c:v>35888</c:v>
                </c:pt>
                <c:pt idx="228">
                  <c:v>33549</c:v>
                </c:pt>
                <c:pt idx="229">
                  <c:v>33700</c:v>
                </c:pt>
                <c:pt idx="230">
                  <c:v>36737</c:v>
                </c:pt>
                <c:pt idx="231">
                  <c:v>34716</c:v>
                </c:pt>
                <c:pt idx="232">
                  <c:v>31241</c:v>
                </c:pt>
                <c:pt idx="233">
                  <c:v>30214</c:v>
                </c:pt>
                <c:pt idx="234">
                  <c:v>34281</c:v>
                </c:pt>
                <c:pt idx="235">
                  <c:v>33660</c:v>
                </c:pt>
                <c:pt idx="236">
                  <c:v>35343</c:v>
                </c:pt>
                <c:pt idx="237">
                  <c:v>31903</c:v>
                </c:pt>
                <c:pt idx="238">
                  <c:v>35724</c:v>
                </c:pt>
                <c:pt idx="239">
                  <c:v>31191</c:v>
                </c:pt>
                <c:pt idx="240">
                  <c:v>32018</c:v>
                </c:pt>
                <c:pt idx="241">
                  <c:v>32733</c:v>
                </c:pt>
                <c:pt idx="242">
                  <c:v>32734</c:v>
                </c:pt>
                <c:pt idx="243">
                  <c:v>30992</c:v>
                </c:pt>
                <c:pt idx="244">
                  <c:v>31962</c:v>
                </c:pt>
                <c:pt idx="245">
                  <c:v>32172</c:v>
                </c:pt>
                <c:pt idx="246">
                  <c:v>29237</c:v>
                </c:pt>
                <c:pt idx="247">
                  <c:v>27887</c:v>
                </c:pt>
                <c:pt idx="248">
                  <c:v>29147</c:v>
                </c:pt>
                <c:pt idx="249">
                  <c:v>29497</c:v>
                </c:pt>
                <c:pt idx="250">
                  <c:v>32142</c:v>
                </c:pt>
                <c:pt idx="251">
                  <c:v>33344</c:v>
                </c:pt>
                <c:pt idx="252">
                  <c:v>37309</c:v>
                </c:pt>
                <c:pt idx="253">
                  <c:v>33418</c:v>
                </c:pt>
                <c:pt idx="254">
                  <c:v>33102</c:v>
                </c:pt>
                <c:pt idx="255">
                  <c:v>35050</c:v>
                </c:pt>
                <c:pt idx="256">
                  <c:v>31277</c:v>
                </c:pt>
                <c:pt idx="257">
                  <c:v>31976</c:v>
                </c:pt>
                <c:pt idx="258">
                  <c:v>34455</c:v>
                </c:pt>
                <c:pt idx="259">
                  <c:v>31509</c:v>
                </c:pt>
                <c:pt idx="260">
                  <c:v>32777</c:v>
                </c:pt>
                <c:pt idx="261">
                  <c:v>28994</c:v>
                </c:pt>
                <c:pt idx="262">
                  <c:v>31706</c:v>
                </c:pt>
                <c:pt idx="263">
                  <c:v>30985</c:v>
                </c:pt>
                <c:pt idx="264">
                  <c:v>31355</c:v>
                </c:pt>
                <c:pt idx="265">
                  <c:v>30477</c:v>
                </c:pt>
                <c:pt idx="266">
                  <c:v>31223</c:v>
                </c:pt>
                <c:pt idx="267">
                  <c:v>28202</c:v>
                </c:pt>
                <c:pt idx="268">
                  <c:v>30088</c:v>
                </c:pt>
                <c:pt idx="269">
                  <c:v>32288</c:v>
                </c:pt>
                <c:pt idx="270">
                  <c:v>32014</c:v>
                </c:pt>
                <c:pt idx="271">
                  <c:v>30935</c:v>
                </c:pt>
                <c:pt idx="272">
                  <c:v>32522</c:v>
                </c:pt>
                <c:pt idx="273">
                  <c:v>29026</c:v>
                </c:pt>
                <c:pt idx="274">
                  <c:v>26905</c:v>
                </c:pt>
                <c:pt idx="275">
                  <c:v>28408</c:v>
                </c:pt>
                <c:pt idx="276">
                  <c:v>26878</c:v>
                </c:pt>
                <c:pt idx="277">
                  <c:v>28575</c:v>
                </c:pt>
                <c:pt idx="278">
                  <c:v>29151</c:v>
                </c:pt>
                <c:pt idx="279">
                  <c:v>27197</c:v>
                </c:pt>
                <c:pt idx="280">
                  <c:v>28906</c:v>
                </c:pt>
                <c:pt idx="281">
                  <c:v>30403</c:v>
                </c:pt>
                <c:pt idx="282">
                  <c:v>30459</c:v>
                </c:pt>
                <c:pt idx="283">
                  <c:v>31269</c:v>
                </c:pt>
                <c:pt idx="284">
                  <c:v>28612</c:v>
                </c:pt>
                <c:pt idx="285">
                  <c:v>28322</c:v>
                </c:pt>
                <c:pt idx="286">
                  <c:v>28741</c:v>
                </c:pt>
                <c:pt idx="287">
                  <c:v>28637</c:v>
                </c:pt>
                <c:pt idx="288">
                  <c:v>29084</c:v>
                </c:pt>
                <c:pt idx="289">
                  <c:v>29279</c:v>
                </c:pt>
                <c:pt idx="290">
                  <c:v>28947</c:v>
                </c:pt>
                <c:pt idx="291">
                  <c:v>28953</c:v>
                </c:pt>
                <c:pt idx="292">
                  <c:v>30063</c:v>
                </c:pt>
                <c:pt idx="293">
                  <c:v>27609</c:v>
                </c:pt>
                <c:pt idx="294">
                  <c:v>27905</c:v>
                </c:pt>
                <c:pt idx="295">
                  <c:v>25156</c:v>
                </c:pt>
                <c:pt idx="296">
                  <c:v>24672</c:v>
                </c:pt>
                <c:pt idx="297">
                  <c:v>26498</c:v>
                </c:pt>
                <c:pt idx="298">
                  <c:v>27502</c:v>
                </c:pt>
                <c:pt idx="299">
                  <c:v>27670</c:v>
                </c:pt>
                <c:pt idx="300">
                  <c:v>29554</c:v>
                </c:pt>
                <c:pt idx="301">
                  <c:v>27330</c:v>
                </c:pt>
                <c:pt idx="302">
                  <c:v>29743</c:v>
                </c:pt>
                <c:pt idx="303">
                  <c:v>31068</c:v>
                </c:pt>
                <c:pt idx="304">
                  <c:v>26096</c:v>
                </c:pt>
                <c:pt idx="305">
                  <c:v>27213</c:v>
                </c:pt>
                <c:pt idx="306">
                  <c:v>28984</c:v>
                </c:pt>
                <c:pt idx="307">
                  <c:v>27467</c:v>
                </c:pt>
                <c:pt idx="308">
                  <c:v>25993</c:v>
                </c:pt>
                <c:pt idx="309">
                  <c:v>24660</c:v>
                </c:pt>
                <c:pt idx="310">
                  <c:v>25085</c:v>
                </c:pt>
                <c:pt idx="311">
                  <c:v>26536</c:v>
                </c:pt>
                <c:pt idx="312">
                  <c:v>27475</c:v>
                </c:pt>
                <c:pt idx="313">
                  <c:v>25576</c:v>
                </c:pt>
                <c:pt idx="314">
                  <c:v>27465</c:v>
                </c:pt>
                <c:pt idx="315">
                  <c:v>29208</c:v>
                </c:pt>
                <c:pt idx="316">
                  <c:v>24749</c:v>
                </c:pt>
                <c:pt idx="317">
                  <c:v>24991</c:v>
                </c:pt>
                <c:pt idx="318">
                  <c:v>24288</c:v>
                </c:pt>
                <c:pt idx="319">
                  <c:v>27437</c:v>
                </c:pt>
                <c:pt idx="320">
                  <c:v>26663</c:v>
                </c:pt>
                <c:pt idx="321">
                  <c:v>27705</c:v>
                </c:pt>
                <c:pt idx="322">
                  <c:v>24197</c:v>
                </c:pt>
                <c:pt idx="323">
                  <c:v>26381</c:v>
                </c:pt>
                <c:pt idx="324">
                  <c:v>25206</c:v>
                </c:pt>
                <c:pt idx="325">
                  <c:v>26051</c:v>
                </c:pt>
                <c:pt idx="326">
                  <c:v>23739</c:v>
                </c:pt>
                <c:pt idx="327">
                  <c:v>2569</c:v>
                </c:pt>
                <c:pt idx="328">
                  <c:v>22628</c:v>
                </c:pt>
                <c:pt idx="329">
                  <c:v>24646</c:v>
                </c:pt>
                <c:pt idx="330">
                  <c:v>23873</c:v>
                </c:pt>
                <c:pt idx="331">
                  <c:v>25577</c:v>
                </c:pt>
                <c:pt idx="332">
                  <c:v>23153</c:v>
                </c:pt>
                <c:pt idx="333">
                  <c:v>23509</c:v>
                </c:pt>
                <c:pt idx="334">
                  <c:v>24899</c:v>
                </c:pt>
                <c:pt idx="335">
                  <c:v>21199</c:v>
                </c:pt>
                <c:pt idx="336">
                  <c:v>23640</c:v>
                </c:pt>
                <c:pt idx="337">
                  <c:v>21157</c:v>
                </c:pt>
                <c:pt idx="338">
                  <c:v>21947</c:v>
                </c:pt>
                <c:pt idx="339">
                  <c:v>22873</c:v>
                </c:pt>
                <c:pt idx="340">
                  <c:v>24101</c:v>
                </c:pt>
                <c:pt idx="341">
                  <c:v>20824</c:v>
                </c:pt>
                <c:pt idx="342">
                  <c:v>22176</c:v>
                </c:pt>
                <c:pt idx="343">
                  <c:v>22853</c:v>
                </c:pt>
                <c:pt idx="344">
                  <c:v>22336</c:v>
                </c:pt>
                <c:pt idx="345">
                  <c:v>22166</c:v>
                </c:pt>
                <c:pt idx="346">
                  <c:v>26010</c:v>
                </c:pt>
                <c:pt idx="347">
                  <c:v>24137</c:v>
                </c:pt>
                <c:pt idx="348">
                  <c:v>22180</c:v>
                </c:pt>
                <c:pt idx="349">
                  <c:v>20490</c:v>
                </c:pt>
                <c:pt idx="350">
                  <c:v>21937</c:v>
                </c:pt>
                <c:pt idx="351">
                  <c:v>20281</c:v>
                </c:pt>
                <c:pt idx="352">
                  <c:v>15554</c:v>
                </c:pt>
                <c:pt idx="353">
                  <c:v>20011</c:v>
                </c:pt>
                <c:pt idx="354">
                  <c:v>20879</c:v>
                </c:pt>
                <c:pt idx="355">
                  <c:v>20160</c:v>
                </c:pt>
                <c:pt idx="356">
                  <c:v>20001</c:v>
                </c:pt>
                <c:pt idx="357">
                  <c:v>21204</c:v>
                </c:pt>
                <c:pt idx="358">
                  <c:v>20380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F-4124-B52C-EDAD1969FD48}"/>
            </c:ext>
          </c:extLst>
        </c:ser>
        <c:ser>
          <c:idx val="1"/>
          <c:order val="1"/>
          <c:tx>
            <c:strRef>
              <c:f>编码数据_原始数据!$C$1</c:f>
              <c:strCache>
                <c:ptCount val="1"/>
                <c:pt idx="0">
                  <c:v>Q3-拟合值</c:v>
                </c:pt>
              </c:strCache>
            </c:strRef>
          </c:tx>
          <c:spPr>
            <a:ln w="127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编码数据_原始数据!$C$2:$C$428</c:f>
              <c:numCache>
                <c:formatCode>0.00_ </c:formatCode>
                <c:ptCount val="427"/>
                <c:pt idx="1">
                  <c:v>56298.514572794898</c:v>
                </c:pt>
                <c:pt idx="2">
                  <c:v>94951.869207586598</c:v>
                </c:pt>
                <c:pt idx="3">
                  <c:v>94198.439013324998</c:v>
                </c:pt>
                <c:pt idx="4">
                  <c:v>102148.15365390301</c:v>
                </c:pt>
                <c:pt idx="5">
                  <c:v>139564.56620153901</c:v>
                </c:pt>
                <c:pt idx="6">
                  <c:v>142188.42116622199</c:v>
                </c:pt>
                <c:pt idx="7">
                  <c:v>133897.159210857</c:v>
                </c:pt>
                <c:pt idx="8">
                  <c:v>158165.893856793</c:v>
                </c:pt>
                <c:pt idx="9">
                  <c:v>194670.527478259</c:v>
                </c:pt>
                <c:pt idx="10">
                  <c:v>208202.661490495</c:v>
                </c:pt>
                <c:pt idx="11">
                  <c:v>218132.13869334801</c:v>
                </c:pt>
                <c:pt idx="12">
                  <c:v>221036.923646337</c:v>
                </c:pt>
                <c:pt idx="13">
                  <c:v>262427.565673723</c:v>
                </c:pt>
                <c:pt idx="14">
                  <c:v>254677.512512999</c:v>
                </c:pt>
                <c:pt idx="15">
                  <c:v>264508.04353125399</c:v>
                </c:pt>
                <c:pt idx="16">
                  <c:v>250876.101996757</c:v>
                </c:pt>
                <c:pt idx="17">
                  <c:v>261107.066407495</c:v>
                </c:pt>
                <c:pt idx="18">
                  <c:v>261319.11222888899</c:v>
                </c:pt>
                <c:pt idx="19">
                  <c:v>270605.20205016999</c:v>
                </c:pt>
                <c:pt idx="20">
                  <c:v>294275.09822843201</c:v>
                </c:pt>
                <c:pt idx="21">
                  <c:v>322705.168329407</c:v>
                </c:pt>
                <c:pt idx="22">
                  <c:v>307146.74700622499</c:v>
                </c:pt>
                <c:pt idx="23">
                  <c:v>308055.598392101</c:v>
                </c:pt>
                <c:pt idx="24">
                  <c:v>299961.32911777502</c:v>
                </c:pt>
                <c:pt idx="25">
                  <c:v>327034.27725389902</c:v>
                </c:pt>
                <c:pt idx="26">
                  <c:v>348270.04664490098</c:v>
                </c:pt>
                <c:pt idx="27">
                  <c:v>358546.25630410702</c:v>
                </c:pt>
                <c:pt idx="28">
                  <c:v>359008.65444562602</c:v>
                </c:pt>
                <c:pt idx="29">
                  <c:v>358940.66823464702</c:v>
                </c:pt>
                <c:pt idx="30">
                  <c:v>331408.72114319599</c:v>
                </c:pt>
                <c:pt idx="31">
                  <c:v>313335.51400091301</c:v>
                </c:pt>
                <c:pt idx="32">
                  <c:v>294779.82449506997</c:v>
                </c:pt>
                <c:pt idx="33">
                  <c:v>321541.84899079299</c:v>
                </c:pt>
                <c:pt idx="34">
                  <c:v>314346.77438378899</c:v>
                </c:pt>
                <c:pt idx="35">
                  <c:v>304705.358168067</c:v>
                </c:pt>
                <c:pt idx="36">
                  <c:v>286342.323001677</c:v>
                </c:pt>
                <c:pt idx="37">
                  <c:v>272280.83824180398</c:v>
                </c:pt>
                <c:pt idx="38">
                  <c:v>274907.20326399099</c:v>
                </c:pt>
                <c:pt idx="39">
                  <c:v>266020.189216542</c:v>
                </c:pt>
                <c:pt idx="40">
                  <c:v>279651.76377107302</c:v>
                </c:pt>
                <c:pt idx="41">
                  <c:v>288868.03275564202</c:v>
                </c:pt>
                <c:pt idx="42">
                  <c:v>326026.25203458901</c:v>
                </c:pt>
                <c:pt idx="43">
                  <c:v>287987.33752994903</c:v>
                </c:pt>
                <c:pt idx="44">
                  <c:v>276911.42065407097</c:v>
                </c:pt>
                <c:pt idx="45">
                  <c:v>275725.84567196202</c:v>
                </c:pt>
                <c:pt idx="46">
                  <c:v>276815.70397114003</c:v>
                </c:pt>
                <c:pt idx="47">
                  <c:v>297778.64210223203</c:v>
                </c:pt>
                <c:pt idx="48">
                  <c:v>285925.38082816702</c:v>
                </c:pt>
                <c:pt idx="49">
                  <c:v>258459.80640520301</c:v>
                </c:pt>
                <c:pt idx="50">
                  <c:v>254049.32180352</c:v>
                </c:pt>
                <c:pt idx="51">
                  <c:v>250339.60849266601</c:v>
                </c:pt>
                <c:pt idx="52">
                  <c:v>249510.51743094099</c:v>
                </c:pt>
                <c:pt idx="53">
                  <c:v>250602.34457952299</c:v>
                </c:pt>
                <c:pt idx="54">
                  <c:v>243137.82548179099</c:v>
                </c:pt>
                <c:pt idx="55">
                  <c:v>251865.01340966701</c:v>
                </c:pt>
                <c:pt idx="56">
                  <c:v>244918.11330018399</c:v>
                </c:pt>
                <c:pt idx="57">
                  <c:v>214332.478148517</c:v>
                </c:pt>
                <c:pt idx="58">
                  <c:v>221755.77770261999</c:v>
                </c:pt>
                <c:pt idx="59">
                  <c:v>221698.75733859499</c:v>
                </c:pt>
                <c:pt idx="60">
                  <c:v>218307.70782874501</c:v>
                </c:pt>
                <c:pt idx="61">
                  <c:v>210523.34080649301</c:v>
                </c:pt>
                <c:pt idx="62">
                  <c:v>203214.43481271699</c:v>
                </c:pt>
                <c:pt idx="63">
                  <c:v>206470.54979535699</c:v>
                </c:pt>
                <c:pt idx="64">
                  <c:v>220820.58573232699</c:v>
                </c:pt>
                <c:pt idx="65">
                  <c:v>202054.893509085</c:v>
                </c:pt>
                <c:pt idx="66">
                  <c:v>182933.779286067</c:v>
                </c:pt>
                <c:pt idx="67">
                  <c:v>183327.15335318699</c:v>
                </c:pt>
                <c:pt idx="68">
                  <c:v>197331.38721835901</c:v>
                </c:pt>
                <c:pt idx="69">
                  <c:v>213067.0145812</c:v>
                </c:pt>
                <c:pt idx="70">
                  <c:v>183423.738832109</c:v>
                </c:pt>
                <c:pt idx="71">
                  <c:v>176314.00856534101</c:v>
                </c:pt>
                <c:pt idx="72">
                  <c:v>163081.59220238699</c:v>
                </c:pt>
                <c:pt idx="73">
                  <c:v>155097.03079786399</c:v>
                </c:pt>
                <c:pt idx="74">
                  <c:v>167752.27576598499</c:v>
                </c:pt>
                <c:pt idx="75">
                  <c:v>163917.45934602199</c:v>
                </c:pt>
                <c:pt idx="76">
                  <c:v>157510.82138142199</c:v>
                </c:pt>
                <c:pt idx="77">
                  <c:v>165093.26720658</c:v>
                </c:pt>
                <c:pt idx="78">
                  <c:v>155572.16032443999</c:v>
                </c:pt>
                <c:pt idx="79">
                  <c:v>149426.77191385999</c:v>
                </c:pt>
                <c:pt idx="80">
                  <c:v>160390.92541930199</c:v>
                </c:pt>
                <c:pt idx="81">
                  <c:v>170939.54363697101</c:v>
                </c:pt>
                <c:pt idx="82">
                  <c:v>156172.79501720201</c:v>
                </c:pt>
                <c:pt idx="83">
                  <c:v>155130.16552743301</c:v>
                </c:pt>
                <c:pt idx="84">
                  <c:v>141809.83656907699</c:v>
                </c:pt>
                <c:pt idx="85">
                  <c:v>141531.132091721</c:v>
                </c:pt>
                <c:pt idx="86">
                  <c:v>151661.439028989</c:v>
                </c:pt>
                <c:pt idx="87">
                  <c:v>133411.644941787</c:v>
                </c:pt>
                <c:pt idx="88">
                  <c:v>127827.532391495</c:v>
                </c:pt>
                <c:pt idx="89">
                  <c:v>123557.978243276</c:v>
                </c:pt>
                <c:pt idx="90">
                  <c:v>118619.03289816801</c:v>
                </c:pt>
                <c:pt idx="91">
                  <c:v>117502.21665205801</c:v>
                </c:pt>
                <c:pt idx="92">
                  <c:v>133849.434786094</c:v>
                </c:pt>
                <c:pt idx="93">
                  <c:v>136007.75313798699</c:v>
                </c:pt>
                <c:pt idx="94">
                  <c:v>128345.147965382</c:v>
                </c:pt>
                <c:pt idx="95">
                  <c:v>114466.132218582</c:v>
                </c:pt>
                <c:pt idx="96">
                  <c:v>113095.536106575</c:v>
                </c:pt>
                <c:pt idx="97">
                  <c:v>120462.532491734</c:v>
                </c:pt>
                <c:pt idx="98">
                  <c:v>116103.71867326699</c:v>
                </c:pt>
                <c:pt idx="99">
                  <c:v>124739.271364901</c:v>
                </c:pt>
                <c:pt idx="100">
                  <c:v>114302.951493766</c:v>
                </c:pt>
                <c:pt idx="101">
                  <c:v>106785.629126078</c:v>
                </c:pt>
                <c:pt idx="102">
                  <c:v>110384.578244217</c:v>
                </c:pt>
                <c:pt idx="103">
                  <c:v>109657.231412136</c:v>
                </c:pt>
                <c:pt idx="104">
                  <c:v>103787.94793687599</c:v>
                </c:pt>
                <c:pt idx="105">
                  <c:v>98883.684166259394</c:v>
                </c:pt>
                <c:pt idx="106">
                  <c:v>112559.631685288</c:v>
                </c:pt>
                <c:pt idx="107">
                  <c:v>102377.906226811</c:v>
                </c:pt>
                <c:pt idx="108">
                  <c:v>96597.532291256997</c:v>
                </c:pt>
                <c:pt idx="109">
                  <c:v>93032.456174422303</c:v>
                </c:pt>
                <c:pt idx="110">
                  <c:v>99383.129991417198</c:v>
                </c:pt>
                <c:pt idx="111">
                  <c:v>99935.896611774398</c:v>
                </c:pt>
                <c:pt idx="112">
                  <c:v>91685.535948384699</c:v>
                </c:pt>
                <c:pt idx="113">
                  <c:v>101059.665949531</c:v>
                </c:pt>
                <c:pt idx="114">
                  <c:v>86304.669775807197</c:v>
                </c:pt>
                <c:pt idx="115">
                  <c:v>77470.638756778804</c:v>
                </c:pt>
                <c:pt idx="116">
                  <c:v>89958.537436298604</c:v>
                </c:pt>
                <c:pt idx="117">
                  <c:v>88478.420437929395</c:v>
                </c:pt>
                <c:pt idx="118">
                  <c:v>100880.77075799</c:v>
                </c:pt>
                <c:pt idx="119">
                  <c:v>92225.029853429805</c:v>
                </c:pt>
                <c:pt idx="120">
                  <c:v>78911.707528029496</c:v>
                </c:pt>
                <c:pt idx="121">
                  <c:v>74721.078165122497</c:v>
                </c:pt>
                <c:pt idx="122">
                  <c:v>72812.888010082199</c:v>
                </c:pt>
                <c:pt idx="123">
                  <c:v>83718.9833460308</c:v>
                </c:pt>
                <c:pt idx="124">
                  <c:v>78482.056402463393</c:v>
                </c:pt>
                <c:pt idx="125">
                  <c:v>77648.040286038697</c:v>
                </c:pt>
                <c:pt idx="126">
                  <c:v>76517.958253582503</c:v>
                </c:pt>
                <c:pt idx="127">
                  <c:v>76723.930247963493</c:v>
                </c:pt>
                <c:pt idx="128">
                  <c:v>74246.112772368506</c:v>
                </c:pt>
                <c:pt idx="129">
                  <c:v>68661.275307079806</c:v>
                </c:pt>
                <c:pt idx="130">
                  <c:v>67691.393218554498</c:v>
                </c:pt>
                <c:pt idx="131">
                  <c:v>69722.5874316767</c:v>
                </c:pt>
                <c:pt idx="132">
                  <c:v>72682.109600769298</c:v>
                </c:pt>
                <c:pt idx="133">
                  <c:v>71536.887667079398</c:v>
                </c:pt>
                <c:pt idx="134">
                  <c:v>69907.604049294197</c:v>
                </c:pt>
                <c:pt idx="135">
                  <c:v>67447.992961067095</c:v>
                </c:pt>
                <c:pt idx="136">
                  <c:v>67293.106128454398</c:v>
                </c:pt>
                <c:pt idx="137">
                  <c:v>66587.245100918401</c:v>
                </c:pt>
                <c:pt idx="138">
                  <c:v>64008.291196404498</c:v>
                </c:pt>
                <c:pt idx="139">
                  <c:v>62632.868848919599</c:v>
                </c:pt>
                <c:pt idx="140">
                  <c:v>62761.164640950403</c:v>
                </c:pt>
                <c:pt idx="141">
                  <c:v>63361.246715693698</c:v>
                </c:pt>
                <c:pt idx="142">
                  <c:v>60915.158625090502</c:v>
                </c:pt>
                <c:pt idx="143">
                  <c:v>57521.007821383602</c:v>
                </c:pt>
                <c:pt idx="144">
                  <c:v>59442.324246826603</c:v>
                </c:pt>
                <c:pt idx="145">
                  <c:v>61940.840743061999</c:v>
                </c:pt>
                <c:pt idx="146">
                  <c:v>62811.763897934601</c:v>
                </c:pt>
                <c:pt idx="147">
                  <c:v>61579.790146252599</c:v>
                </c:pt>
                <c:pt idx="148">
                  <c:v>63897.422110656102</c:v>
                </c:pt>
                <c:pt idx="149">
                  <c:v>60126.773570922298</c:v>
                </c:pt>
                <c:pt idx="150">
                  <c:v>56908.3494661363</c:v>
                </c:pt>
                <c:pt idx="151">
                  <c:v>57668.546222803699</c:v>
                </c:pt>
                <c:pt idx="152">
                  <c:v>58549.760182855498</c:v>
                </c:pt>
                <c:pt idx="153">
                  <c:v>60128.018824095197</c:v>
                </c:pt>
                <c:pt idx="154">
                  <c:v>60034.601262984797</c:v>
                </c:pt>
                <c:pt idx="155">
                  <c:v>56482.339149430198</c:v>
                </c:pt>
                <c:pt idx="156">
                  <c:v>52696.425282255397</c:v>
                </c:pt>
                <c:pt idx="157">
                  <c:v>54978.468892147801</c:v>
                </c:pt>
                <c:pt idx="158">
                  <c:v>54379.5755001953</c:v>
                </c:pt>
                <c:pt idx="159">
                  <c:v>57830.335149299703</c:v>
                </c:pt>
                <c:pt idx="160">
                  <c:v>56895.777386239999</c:v>
                </c:pt>
                <c:pt idx="161">
                  <c:v>53910.645500931401</c:v>
                </c:pt>
                <c:pt idx="162">
                  <c:v>54007.0931256775</c:v>
                </c:pt>
                <c:pt idx="163">
                  <c:v>49156.400690999901</c:v>
                </c:pt>
                <c:pt idx="164">
                  <c:v>52624.750509867801</c:v>
                </c:pt>
                <c:pt idx="165">
                  <c:v>51659.660604012097</c:v>
                </c:pt>
                <c:pt idx="166">
                  <c:v>52197.042386342502</c:v>
                </c:pt>
                <c:pt idx="167">
                  <c:v>49067.336948887903</c:v>
                </c:pt>
                <c:pt idx="168">
                  <c:v>51183.400163184197</c:v>
                </c:pt>
                <c:pt idx="169">
                  <c:v>51078.139463927902</c:v>
                </c:pt>
                <c:pt idx="170">
                  <c:v>47160.5283757008</c:v>
                </c:pt>
                <c:pt idx="171">
                  <c:v>48854.002792244697</c:v>
                </c:pt>
                <c:pt idx="172">
                  <c:v>48438.136677618502</c:v>
                </c:pt>
                <c:pt idx="173">
                  <c:v>47226.970427828201</c:v>
                </c:pt>
                <c:pt idx="174">
                  <c:v>45857.962654667201</c:v>
                </c:pt>
                <c:pt idx="175">
                  <c:v>44354.740921454402</c:v>
                </c:pt>
                <c:pt idx="176">
                  <c:v>46049.625854240403</c:v>
                </c:pt>
                <c:pt idx="177">
                  <c:v>43123.1170732147</c:v>
                </c:pt>
                <c:pt idx="178">
                  <c:v>40582.526618399803</c:v>
                </c:pt>
                <c:pt idx="179">
                  <c:v>41709.807307349998</c:v>
                </c:pt>
                <c:pt idx="180">
                  <c:v>43710.628297547002</c:v>
                </c:pt>
                <c:pt idx="181">
                  <c:v>46226.6509310244</c:v>
                </c:pt>
                <c:pt idx="182">
                  <c:v>44301.1734854069</c:v>
                </c:pt>
                <c:pt idx="183">
                  <c:v>42699.063647808798</c:v>
                </c:pt>
                <c:pt idx="184">
                  <c:v>45519.9095722641</c:v>
                </c:pt>
                <c:pt idx="185">
                  <c:v>43090.900912620498</c:v>
                </c:pt>
                <c:pt idx="186">
                  <c:v>40629.822996197698</c:v>
                </c:pt>
                <c:pt idx="187">
                  <c:v>44712.616666781098</c:v>
                </c:pt>
                <c:pt idx="188">
                  <c:v>46157.969499058403</c:v>
                </c:pt>
                <c:pt idx="189">
                  <c:v>41971.336948887903</c:v>
                </c:pt>
                <c:pt idx="190">
                  <c:v>39341.329961971001</c:v>
                </c:pt>
                <c:pt idx="191">
                  <c:v>38621.251016539798</c:v>
                </c:pt>
                <c:pt idx="192">
                  <c:v>39071.029626329801</c:v>
                </c:pt>
                <c:pt idx="193">
                  <c:v>41397.532634259798</c:v>
                </c:pt>
                <c:pt idx="194">
                  <c:v>40252.077822119703</c:v>
                </c:pt>
                <c:pt idx="195">
                  <c:v>41178.469134912099</c:v>
                </c:pt>
                <c:pt idx="196">
                  <c:v>39744.300484102299</c:v>
                </c:pt>
                <c:pt idx="197">
                  <c:v>41607.435113432999</c:v>
                </c:pt>
                <c:pt idx="198">
                  <c:v>38381.295740014903</c:v>
                </c:pt>
                <c:pt idx="199">
                  <c:v>38612.225111224601</c:v>
                </c:pt>
                <c:pt idx="200">
                  <c:v>39116.262161777202</c:v>
                </c:pt>
                <c:pt idx="201">
                  <c:v>38900.8131227329</c:v>
                </c:pt>
                <c:pt idx="202">
                  <c:v>38332.880922926699</c:v>
                </c:pt>
                <c:pt idx="203">
                  <c:v>39682.697369513298</c:v>
                </c:pt>
                <c:pt idx="204">
                  <c:v>38361.673364024799</c:v>
                </c:pt>
                <c:pt idx="205">
                  <c:v>37197.148508861399</c:v>
                </c:pt>
                <c:pt idx="206">
                  <c:v>38393.431641118201</c:v>
                </c:pt>
                <c:pt idx="207">
                  <c:v>37151.348194363803</c:v>
                </c:pt>
                <c:pt idx="208">
                  <c:v>35147.7706420873</c:v>
                </c:pt>
                <c:pt idx="209">
                  <c:v>37051.785359877998</c:v>
                </c:pt>
                <c:pt idx="210">
                  <c:v>37287.414823023602</c:v>
                </c:pt>
                <c:pt idx="211">
                  <c:v>37026.3965906308</c:v>
                </c:pt>
                <c:pt idx="212">
                  <c:v>38106.269349171198</c:v>
                </c:pt>
                <c:pt idx="213">
                  <c:v>36721.350980673102</c:v>
                </c:pt>
                <c:pt idx="214">
                  <c:v>35440.8734927685</c:v>
                </c:pt>
                <c:pt idx="215">
                  <c:v>35723.542164721803</c:v>
                </c:pt>
                <c:pt idx="216">
                  <c:v>36937.274921789802</c:v>
                </c:pt>
                <c:pt idx="217">
                  <c:v>37119.640614318298</c:v>
                </c:pt>
                <c:pt idx="218">
                  <c:v>34841.896026007402</c:v>
                </c:pt>
                <c:pt idx="219">
                  <c:v>34665.207707362999</c:v>
                </c:pt>
                <c:pt idx="220">
                  <c:v>32452.244414912799</c:v>
                </c:pt>
                <c:pt idx="221">
                  <c:v>33971.161954879601</c:v>
                </c:pt>
                <c:pt idx="222">
                  <c:v>34899.032998406103</c:v>
                </c:pt>
                <c:pt idx="223">
                  <c:v>35314.641886090903</c:v>
                </c:pt>
                <c:pt idx="224">
                  <c:v>34913.889281854703</c:v>
                </c:pt>
                <c:pt idx="225">
                  <c:v>33969.6981980446</c:v>
                </c:pt>
                <c:pt idx="226">
                  <c:v>36673.310315280003</c:v>
                </c:pt>
                <c:pt idx="227">
                  <c:v>36118.351909442899</c:v>
                </c:pt>
                <c:pt idx="228">
                  <c:v>35519.382659084098</c:v>
                </c:pt>
                <c:pt idx="229">
                  <c:v>33963.625067996298</c:v>
                </c:pt>
                <c:pt idx="230">
                  <c:v>33367.393804321502</c:v>
                </c:pt>
                <c:pt idx="231">
                  <c:v>35538.325761363398</c:v>
                </c:pt>
                <c:pt idx="232">
                  <c:v>35035.195533117403</c:v>
                </c:pt>
                <c:pt idx="233">
                  <c:v>31996.530576243102</c:v>
                </c:pt>
                <c:pt idx="234">
                  <c:v>30234.903213401401</c:v>
                </c:pt>
                <c:pt idx="235">
                  <c:v>32773.230098076201</c:v>
                </c:pt>
                <c:pt idx="236">
                  <c:v>33559.065505348401</c:v>
                </c:pt>
                <c:pt idx="237">
                  <c:v>34550.651516791397</c:v>
                </c:pt>
                <c:pt idx="238">
                  <c:v>32648.027325548901</c:v>
                </c:pt>
                <c:pt idx="239">
                  <c:v>34290.0529458128</c:v>
                </c:pt>
                <c:pt idx="240">
                  <c:v>32264.028840085699</c:v>
                </c:pt>
                <c:pt idx="241">
                  <c:v>31482.531019484399</c:v>
                </c:pt>
                <c:pt idx="242">
                  <c:v>32231.141421706001</c:v>
                </c:pt>
                <c:pt idx="243">
                  <c:v>32446.407735868099</c:v>
                </c:pt>
                <c:pt idx="244">
                  <c:v>31227.469620440501</c:v>
                </c:pt>
                <c:pt idx="245">
                  <c:v>31383.617738076598</c:v>
                </c:pt>
                <c:pt idx="246">
                  <c:v>31821.688324579802</c:v>
                </c:pt>
                <c:pt idx="247">
                  <c:v>29830.4804226751</c:v>
                </c:pt>
                <c:pt idx="248">
                  <c:v>28004.833212665199</c:v>
                </c:pt>
                <c:pt idx="249">
                  <c:v>28481.590803752999</c:v>
                </c:pt>
                <c:pt idx="250">
                  <c:v>29104.675321802901</c:v>
                </c:pt>
                <c:pt idx="251">
                  <c:v>31060.9621691387</c:v>
                </c:pt>
                <c:pt idx="252">
                  <c:v>32695.9961906178</c:v>
                </c:pt>
                <c:pt idx="253">
                  <c:v>35831.839571527998</c:v>
                </c:pt>
                <c:pt idx="254">
                  <c:v>34298.369213065896</c:v>
                </c:pt>
                <c:pt idx="255">
                  <c:v>32909.537177870101</c:v>
                </c:pt>
                <c:pt idx="256">
                  <c:v>34178.126904392302</c:v>
                </c:pt>
                <c:pt idx="257">
                  <c:v>32121.958253582499</c:v>
                </c:pt>
                <c:pt idx="258">
                  <c:v>31478.942907737601</c:v>
                </c:pt>
                <c:pt idx="259">
                  <c:v>33423.777586716998</c:v>
                </c:pt>
                <c:pt idx="260">
                  <c:v>32105.781444321899</c:v>
                </c:pt>
                <c:pt idx="261">
                  <c:v>32109.190060737201</c:v>
                </c:pt>
                <c:pt idx="262">
                  <c:v>29841.959182352301</c:v>
                </c:pt>
                <c:pt idx="263">
                  <c:v>30604.855946381202</c:v>
                </c:pt>
                <c:pt idx="264">
                  <c:v>30914.074793046198</c:v>
                </c:pt>
                <c:pt idx="265">
                  <c:v>30956.673464263298</c:v>
                </c:pt>
                <c:pt idx="266">
                  <c:v>30453.189374731701</c:v>
                </c:pt>
                <c:pt idx="267">
                  <c:v>30711.838542519701</c:v>
                </c:pt>
                <c:pt idx="268">
                  <c:v>28821.2884100952</c:v>
                </c:pt>
                <c:pt idx="269">
                  <c:v>29234.732662764902</c:v>
                </c:pt>
                <c:pt idx="270">
                  <c:v>31340.503499393901</c:v>
                </c:pt>
                <c:pt idx="271">
                  <c:v>31808.9332770371</c:v>
                </c:pt>
                <c:pt idx="272">
                  <c:v>30971.5080430042</c:v>
                </c:pt>
                <c:pt idx="273">
                  <c:v>31758.460432981301</c:v>
                </c:pt>
                <c:pt idx="274">
                  <c:v>29787.832526659698</c:v>
                </c:pt>
                <c:pt idx="275">
                  <c:v>27254.204820815099</c:v>
                </c:pt>
                <c:pt idx="276">
                  <c:v>27669.668234647401</c:v>
                </c:pt>
                <c:pt idx="277">
                  <c:v>27049.849930521199</c:v>
                </c:pt>
                <c:pt idx="278">
                  <c:v>27778.450216513698</c:v>
                </c:pt>
                <c:pt idx="279">
                  <c:v>28690.8543316059</c:v>
                </c:pt>
                <c:pt idx="280">
                  <c:v>27496.089310359799</c:v>
                </c:pt>
                <c:pt idx="281">
                  <c:v>28105.849101989999</c:v>
                </c:pt>
                <c:pt idx="282">
                  <c:v>29666.468791909301</c:v>
                </c:pt>
                <c:pt idx="283">
                  <c:v>30154.902627634401</c:v>
                </c:pt>
                <c:pt idx="284">
                  <c:v>30738.632598393098</c:v>
                </c:pt>
                <c:pt idx="285">
                  <c:v>29122.054602875301</c:v>
                </c:pt>
                <c:pt idx="286">
                  <c:v>28121.7347630687</c:v>
                </c:pt>
                <c:pt idx="287">
                  <c:v>28327.968913291399</c:v>
                </c:pt>
                <c:pt idx="288">
                  <c:v>28380.917487950799</c:v>
                </c:pt>
                <c:pt idx="289">
                  <c:v>28662.566312735999</c:v>
                </c:pt>
                <c:pt idx="290">
                  <c:v>28933.189717734502</c:v>
                </c:pt>
                <c:pt idx="291">
                  <c:v>28759.338663901799</c:v>
                </c:pt>
                <c:pt idx="292">
                  <c:v>28663.907271483298</c:v>
                </c:pt>
                <c:pt idx="293">
                  <c:v>29442.604735299701</c:v>
                </c:pt>
                <c:pt idx="294">
                  <c:v>28058.135748848799</c:v>
                </c:pt>
                <c:pt idx="295">
                  <c:v>27528.880337159699</c:v>
                </c:pt>
                <c:pt idx="296">
                  <c:v>25693.663147557199</c:v>
                </c:pt>
                <c:pt idx="297">
                  <c:v>24529.952781202399</c:v>
                </c:pt>
                <c:pt idx="298">
                  <c:v>25662.7382353836</c:v>
                </c:pt>
                <c:pt idx="299">
                  <c:v>26913.414580259399</c:v>
                </c:pt>
                <c:pt idx="300">
                  <c:v>27332.292225412799</c:v>
                </c:pt>
                <c:pt idx="301">
                  <c:v>28701.332848518901</c:v>
                </c:pt>
                <c:pt idx="302">
                  <c:v>27710.114387143902</c:v>
                </c:pt>
                <c:pt idx="303">
                  <c:v>28731.583716597601</c:v>
                </c:pt>
                <c:pt idx="304">
                  <c:v>30383.0847667495</c:v>
                </c:pt>
                <c:pt idx="305">
                  <c:v>27300.769613078999</c:v>
                </c:pt>
                <c:pt idx="306">
                  <c:v>26590.504085160901</c:v>
                </c:pt>
                <c:pt idx="307">
                  <c:v>28165.2433436174</c:v>
                </c:pt>
                <c:pt idx="308">
                  <c:v>27634.948723120498</c:v>
                </c:pt>
                <c:pt idx="309">
                  <c:v>26148.0447294105</c:v>
                </c:pt>
                <c:pt idx="310">
                  <c:v>24772.731633756601</c:v>
                </c:pt>
                <c:pt idx="311">
                  <c:v>24670.168356029499</c:v>
                </c:pt>
                <c:pt idx="312">
                  <c:v>25813.273064250301</c:v>
                </c:pt>
                <c:pt idx="313">
                  <c:v>26905.920617262898</c:v>
                </c:pt>
                <c:pt idx="314">
                  <c:v>25858.584202126101</c:v>
                </c:pt>
                <c:pt idx="315">
                  <c:v>26610.832384133999</c:v>
                </c:pt>
                <c:pt idx="316">
                  <c:v>28397.645944172698</c:v>
                </c:pt>
                <c:pt idx="317">
                  <c:v>25799.821967189298</c:v>
                </c:pt>
                <c:pt idx="318">
                  <c:v>24631.0853525165</c:v>
                </c:pt>
                <c:pt idx="319">
                  <c:v>24211.673121260599</c:v>
                </c:pt>
                <c:pt idx="320">
                  <c:v>26204.715359141901</c:v>
                </c:pt>
                <c:pt idx="321">
                  <c:v>26607.979715525998</c:v>
                </c:pt>
                <c:pt idx="322">
                  <c:v>27105.011050934201</c:v>
                </c:pt>
                <c:pt idx="323">
                  <c:v>24962.433641183401</c:v>
                </c:pt>
                <c:pt idx="324">
                  <c:v>25438.3049854255</c:v>
                </c:pt>
                <c:pt idx="325">
                  <c:v>25271.3169591941</c:v>
                </c:pt>
                <c:pt idx="326">
                  <c:v>25510.129347698901</c:v>
                </c:pt>
                <c:pt idx="327">
                  <c:v>24145.522560317899</c:v>
                </c:pt>
                <c:pt idx="328">
                  <c:v>8634.6740343661095</c:v>
                </c:pt>
                <c:pt idx="329">
                  <c:v>16321.144809446499</c:v>
                </c:pt>
                <c:pt idx="330">
                  <c:v>23753.120403003799</c:v>
                </c:pt>
                <c:pt idx="331">
                  <c:v>23817.679622649001</c:v>
                </c:pt>
                <c:pt idx="332">
                  <c:v>24778.349566374902</c:v>
                </c:pt>
                <c:pt idx="333">
                  <c:v>23593.132962539399</c:v>
                </c:pt>
                <c:pt idx="334">
                  <c:v>23114.874764541</c:v>
                </c:pt>
                <c:pt idx="335">
                  <c:v>24194.578729745899</c:v>
                </c:pt>
                <c:pt idx="336">
                  <c:v>22022.051473563199</c:v>
                </c:pt>
                <c:pt idx="337">
                  <c:v>22620.1811160422</c:v>
                </c:pt>
                <c:pt idx="338">
                  <c:v>21614.8384422811</c:v>
                </c:pt>
                <c:pt idx="339">
                  <c:v>21422.634455932599</c:v>
                </c:pt>
                <c:pt idx="340">
                  <c:v>22307.821824663599</c:v>
                </c:pt>
                <c:pt idx="341">
                  <c:v>23445.1937758163</c:v>
                </c:pt>
                <c:pt idx="342">
                  <c:v>21520.112186601498</c:v>
                </c:pt>
                <c:pt idx="343">
                  <c:v>21482.982259071101</c:v>
                </c:pt>
                <c:pt idx="344">
                  <c:v>22362.544951031101</c:v>
                </c:pt>
                <c:pt idx="345">
                  <c:v>22203.855846142698</c:v>
                </c:pt>
                <c:pt idx="346">
                  <c:v>21929.723617831401</c:v>
                </c:pt>
                <c:pt idx="347">
                  <c:v>24569.150809642299</c:v>
                </c:pt>
                <c:pt idx="348">
                  <c:v>24411.781787324599</c:v>
                </c:pt>
                <c:pt idx="349">
                  <c:v>22479.9895889908</c:v>
                </c:pt>
                <c:pt idx="350">
                  <c:v>20709.864790837699</c:v>
                </c:pt>
                <c:pt idx="351">
                  <c:v>21215.473435758198</c:v>
                </c:pt>
                <c:pt idx="352">
                  <c:v>20490.661633020401</c:v>
                </c:pt>
                <c:pt idx="353">
                  <c:v>16685.246858219401</c:v>
                </c:pt>
                <c:pt idx="354">
                  <c:v>18386.193876054898</c:v>
                </c:pt>
                <c:pt idx="355">
                  <c:v>20331.227211528399</c:v>
                </c:pt>
                <c:pt idx="356">
                  <c:v>20088.474607292199</c:v>
                </c:pt>
                <c:pt idx="357">
                  <c:v>19761.422596184599</c:v>
                </c:pt>
                <c:pt idx="358">
                  <c:v>20555.696097740802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9F-4124-B52C-EDAD1969FD48}"/>
            </c:ext>
          </c:extLst>
        </c:ser>
        <c:ser>
          <c:idx val="2"/>
          <c:order val="2"/>
          <c:tx>
            <c:strRef>
              <c:f>编码数据_原始数据!$D$1</c:f>
              <c:strCache>
                <c:ptCount val="1"/>
                <c:pt idx="0">
                  <c:v>残差</c:v>
                </c:pt>
              </c:strCache>
            </c:strRef>
          </c:tx>
          <c:spPr>
            <a:ln w="127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编码数据_原始数据!$D$2:$D$428</c:f>
              <c:numCache>
                <c:formatCode>0_ </c:formatCode>
                <c:ptCount val="427"/>
                <c:pt idx="1">
                  <c:v>45204.485427205102</c:v>
                </c:pt>
                <c:pt idx="2">
                  <c:v>3474.8692075865702</c:v>
                </c:pt>
                <c:pt idx="3">
                  <c:v>12935.560986675</c:v>
                </c:pt>
                <c:pt idx="4">
                  <c:v>51731.846346097002</c:v>
                </c:pt>
                <c:pt idx="5">
                  <c:v>1978.56620153881</c:v>
                </c:pt>
                <c:pt idx="6">
                  <c:v>9462.4211662221096</c:v>
                </c:pt>
                <c:pt idx="7">
                  <c:v>35586.840789142501</c:v>
                </c:pt>
                <c:pt idx="8">
                  <c:v>47714.106143206503</c:v>
                </c:pt>
                <c:pt idx="9">
                  <c:v>14938.472521740499</c:v>
                </c:pt>
                <c:pt idx="10">
                  <c:v>13994.3385095053</c:v>
                </c:pt>
                <c:pt idx="11">
                  <c:v>2817.8613066519902</c:v>
                </c:pt>
                <c:pt idx="12">
                  <c:v>59585.076353663499</c:v>
                </c:pt>
                <c:pt idx="13">
                  <c:v>18463.565673723198</c:v>
                </c:pt>
                <c:pt idx="14">
                  <c:v>19049.487487000999</c:v>
                </c:pt>
                <c:pt idx="15">
                  <c:v>23019.043531253501</c:v>
                </c:pt>
                <c:pt idx="16">
                  <c:v>19052.898003243099</c:v>
                </c:pt>
                <c:pt idx="17">
                  <c:v>3069.0664074952101</c:v>
                </c:pt>
                <c:pt idx="18">
                  <c:v>15084.8877711113</c:v>
                </c:pt>
                <c:pt idx="19">
                  <c:v>31742.797949830001</c:v>
                </c:pt>
                <c:pt idx="20">
                  <c:v>37568.901771568097</c:v>
                </c:pt>
                <c:pt idx="21">
                  <c:v>25737.168329406599</c:v>
                </c:pt>
                <c:pt idx="22">
                  <c:v>6073.2529937754698</c:v>
                </c:pt>
                <c:pt idx="23">
                  <c:v>13368.598392101199</c:v>
                </c:pt>
                <c:pt idx="24">
                  <c:v>41352.670882224498</c:v>
                </c:pt>
                <c:pt idx="25">
                  <c:v>24628.722746100899</c:v>
                </c:pt>
                <c:pt idx="26">
                  <c:v>13637.9533550986</c:v>
                </c:pt>
                <c:pt idx="27">
                  <c:v>370.256304107083</c:v>
                </c:pt>
                <c:pt idx="28">
                  <c:v>670.34555437357596</c:v>
                </c:pt>
                <c:pt idx="29">
                  <c:v>39242.668234647397</c:v>
                </c:pt>
                <c:pt idx="30">
                  <c:v>20390.721143196301</c:v>
                </c:pt>
                <c:pt idx="31">
                  <c:v>25107.514000912801</c:v>
                </c:pt>
                <c:pt idx="32">
                  <c:v>41456.175504929801</c:v>
                </c:pt>
                <c:pt idx="33">
                  <c:v>16169.8489907928</c:v>
                </c:pt>
                <c:pt idx="34">
                  <c:v>9516.7743837892795</c:v>
                </c:pt>
                <c:pt idx="35">
                  <c:v>25879.358168067101</c:v>
                </c:pt>
                <c:pt idx="36">
                  <c:v>16457.323001676999</c:v>
                </c:pt>
                <c:pt idx="37">
                  <c:v>5190.1617581960199</c:v>
                </c:pt>
                <c:pt idx="38">
                  <c:v>13386.203263991199</c:v>
                </c:pt>
                <c:pt idx="39">
                  <c:v>21815.810783458299</c:v>
                </c:pt>
                <c:pt idx="40">
                  <c:v>10069.2362289269</c:v>
                </c:pt>
                <c:pt idx="41">
                  <c:v>53134.9672443581</c:v>
                </c:pt>
                <c:pt idx="42">
                  <c:v>60788.252034589401</c:v>
                </c:pt>
                <c:pt idx="43">
                  <c:v>5660.33752994938</c:v>
                </c:pt>
                <c:pt idx="44">
                  <c:v>3605.42065407068</c:v>
                </c:pt>
                <c:pt idx="45">
                  <c:v>3005.15432803781</c:v>
                </c:pt>
                <c:pt idx="46">
                  <c:v>29540.296028859699</c:v>
                </c:pt>
                <c:pt idx="47">
                  <c:v>20202.642102232101</c:v>
                </c:pt>
                <c:pt idx="48">
                  <c:v>35251.380828167501</c:v>
                </c:pt>
                <c:pt idx="49">
                  <c:v>2552.80640520321</c:v>
                </c:pt>
                <c:pt idx="50">
                  <c:v>5686.3218035201098</c:v>
                </c:pt>
                <c:pt idx="51">
                  <c:v>73.391507333988599</c:v>
                </c:pt>
                <c:pt idx="52">
                  <c:v>1583.48256905939</c:v>
                </c:pt>
                <c:pt idx="53">
                  <c:v>10465.3445795232</c:v>
                </c:pt>
                <c:pt idx="54">
                  <c:v>14166.1745182086</c:v>
                </c:pt>
                <c:pt idx="55">
                  <c:v>11847.013409666501</c:v>
                </c:pt>
                <c:pt idx="56">
                  <c:v>41188.113300184203</c:v>
                </c:pt>
                <c:pt idx="57">
                  <c:v>15562.521851482799</c:v>
                </c:pt>
                <c:pt idx="58">
                  <c:v>3160.77770261979</c:v>
                </c:pt>
                <c:pt idx="59">
                  <c:v>3103.7573385947899</c:v>
                </c:pt>
                <c:pt idx="60">
                  <c:v>10834.7078287451</c:v>
                </c:pt>
                <c:pt idx="61">
                  <c:v>8724.3408064926898</c:v>
                </c:pt>
                <c:pt idx="62">
                  <c:v>5669.5651872826002</c:v>
                </c:pt>
                <c:pt idx="63">
                  <c:v>19878.450204642901</c:v>
                </c:pt>
                <c:pt idx="64">
                  <c:v>28771.585732327101</c:v>
                </c:pt>
                <c:pt idx="65">
                  <c:v>22618.893509085199</c:v>
                </c:pt>
                <c:pt idx="66">
                  <c:v>2472.22071393329</c:v>
                </c:pt>
                <c:pt idx="67">
                  <c:v>19527.846646812599</c:v>
                </c:pt>
                <c:pt idx="68">
                  <c:v>20524.612781641299</c:v>
                </c:pt>
                <c:pt idx="69">
                  <c:v>43996.014581200499</c:v>
                </c:pt>
                <c:pt idx="70">
                  <c:v>3593.7388321092899</c:v>
                </c:pt>
                <c:pt idx="71">
                  <c:v>20003.0085653405</c:v>
                </c:pt>
                <c:pt idx="72">
                  <c:v>8094.5922023871099</c:v>
                </c:pt>
                <c:pt idx="73">
                  <c:v>18538.969202136199</c:v>
                </c:pt>
                <c:pt idx="74">
                  <c:v>7591.2757659853096</c:v>
                </c:pt>
                <c:pt idx="75">
                  <c:v>7132.4593460216101</c:v>
                </c:pt>
                <c:pt idx="76">
                  <c:v>11555.1786185777</c:v>
                </c:pt>
                <c:pt idx="77">
                  <c:v>14896.2672065802</c:v>
                </c:pt>
                <c:pt idx="78">
                  <c:v>6065.1603244401003</c:v>
                </c:pt>
                <c:pt idx="79">
                  <c:v>16041.2280861402</c:v>
                </c:pt>
                <c:pt idx="80">
                  <c:v>13305.074580698199</c:v>
                </c:pt>
                <c:pt idx="81">
                  <c:v>21869.543636971401</c:v>
                </c:pt>
                <c:pt idx="82">
                  <c:v>1966.2049827984899</c:v>
                </c:pt>
                <c:pt idx="83">
                  <c:v>19911.165527433001</c:v>
                </c:pt>
                <c:pt idx="84">
                  <c:v>2838.1634309226902</c:v>
                </c:pt>
                <c:pt idx="85">
                  <c:v>13547.867908279</c:v>
                </c:pt>
                <c:pt idx="86">
                  <c:v>27129.4390289892</c:v>
                </c:pt>
                <c:pt idx="87">
                  <c:v>3760.6449417874101</c:v>
                </c:pt>
                <c:pt idx="88">
                  <c:v>6471.5323914954897</c:v>
                </c:pt>
                <c:pt idx="89">
                  <c:v>5701.9782432763996</c:v>
                </c:pt>
                <c:pt idx="90">
                  <c:v>858.032898167599</c:v>
                </c:pt>
                <c:pt idx="91">
                  <c:v>23655.783347942001</c:v>
                </c:pt>
                <c:pt idx="92">
                  <c:v>360.56521390550199</c:v>
                </c:pt>
                <c:pt idx="93">
                  <c:v>9766.7531379871907</c:v>
                </c:pt>
                <c:pt idx="94">
                  <c:v>18517.147965381599</c:v>
                </c:pt>
                <c:pt idx="95">
                  <c:v>440.86778141750301</c:v>
                </c:pt>
                <c:pt idx="96">
                  <c:v>10159.4638934253</c:v>
                </c:pt>
                <c:pt idx="97">
                  <c:v>7014.5324917341104</c:v>
                </c:pt>
                <c:pt idx="98">
                  <c:v>13887.2813267331</c:v>
                </c:pt>
                <c:pt idx="99">
                  <c:v>16752.2713649006</c:v>
                </c:pt>
                <c:pt idx="100">
                  <c:v>7621.9514937656104</c:v>
                </c:pt>
                <c:pt idx="101">
                  <c:v>5597.3708739218</c:v>
                </c:pt>
                <c:pt idx="102">
                  <c:v>1485.5782442175</c:v>
                </c:pt>
                <c:pt idx="103">
                  <c:v>7650.2314121358904</c:v>
                </c:pt>
                <c:pt idx="104">
                  <c:v>5832.9479368763996</c:v>
                </c:pt>
                <c:pt idx="105">
                  <c:v>20348.315833740598</c:v>
                </c:pt>
                <c:pt idx="106">
                  <c:v>16997.631685287499</c:v>
                </c:pt>
                <c:pt idx="107">
                  <c:v>4925.90622681069</c:v>
                </c:pt>
                <c:pt idx="108">
                  <c:v>5049.532291257</c:v>
                </c:pt>
                <c:pt idx="109">
                  <c:v>10120.543825577701</c:v>
                </c:pt>
                <c:pt idx="110">
                  <c:v>416.129991417241</c:v>
                </c:pt>
                <c:pt idx="111">
                  <c:v>10961.8966117744</c:v>
                </c:pt>
                <c:pt idx="112">
                  <c:v>14966.464051615299</c:v>
                </c:pt>
                <c:pt idx="113">
                  <c:v>23068.665949530801</c:v>
                </c:pt>
                <c:pt idx="114">
                  <c:v>8646.6697758071496</c:v>
                </c:pt>
                <c:pt idx="115">
                  <c:v>18172.361243221199</c:v>
                </c:pt>
                <c:pt idx="116">
                  <c:v>4141.5374362985904</c:v>
                </c:pt>
                <c:pt idx="117">
                  <c:v>19271.579562070601</c:v>
                </c:pt>
                <c:pt idx="118">
                  <c:v>14901.77075799</c:v>
                </c:pt>
                <c:pt idx="119">
                  <c:v>15933.0298534298</c:v>
                </c:pt>
                <c:pt idx="120">
                  <c:v>4453.7075280295103</c:v>
                </c:pt>
                <c:pt idx="121">
                  <c:v>2203.0781651225002</c:v>
                </c:pt>
                <c:pt idx="122">
                  <c:v>16119.111989917799</c:v>
                </c:pt>
                <c:pt idx="123">
                  <c:v>9306.9833460307891</c:v>
                </c:pt>
                <c:pt idx="124">
                  <c:v>963.94359753656295</c:v>
                </c:pt>
                <c:pt idx="125">
                  <c:v>1975.04028603865</c:v>
                </c:pt>
                <c:pt idx="126">
                  <c:v>1067.04174641747</c:v>
                </c:pt>
                <c:pt idx="127">
                  <c:v>3498.9302479634898</c:v>
                </c:pt>
                <c:pt idx="128">
                  <c:v>7131.1127723685304</c:v>
                </c:pt>
                <c:pt idx="129">
                  <c:v>312.27530707976302</c:v>
                </c:pt>
                <c:pt idx="130">
                  <c:v>3030.60678144553</c:v>
                </c:pt>
                <c:pt idx="131">
                  <c:v>4210.4125683232996</c:v>
                </c:pt>
                <c:pt idx="132">
                  <c:v>1762.1096007692699</c:v>
                </c:pt>
                <c:pt idx="133">
                  <c:v>1652.88766707938</c:v>
                </c:pt>
                <c:pt idx="134">
                  <c:v>3093.6040492941802</c:v>
                </c:pt>
                <c:pt idx="135">
                  <c:v>461.00703893289</c:v>
                </c:pt>
                <c:pt idx="136">
                  <c:v>862.106128454383</c:v>
                </c:pt>
                <c:pt idx="137">
                  <c:v>3207.2451009183901</c:v>
                </c:pt>
                <c:pt idx="138">
                  <c:v>1285.29119640453</c:v>
                </c:pt>
                <c:pt idx="139">
                  <c:v>555.13115108042996</c:v>
                </c:pt>
                <c:pt idx="140">
                  <c:v>1084.8353590495699</c:v>
                </c:pt>
                <c:pt idx="141">
                  <c:v>3292.24671569371</c:v>
                </c:pt>
                <c:pt idx="142">
                  <c:v>4076.1586250904502</c:v>
                </c:pt>
                <c:pt idx="143">
                  <c:v>3447.99217861643</c:v>
                </c:pt>
                <c:pt idx="144">
                  <c:v>3325.6757531733701</c:v>
                </c:pt>
                <c:pt idx="145">
                  <c:v>1300.15925693802</c:v>
                </c:pt>
                <c:pt idx="146">
                  <c:v>1533.76389793461</c:v>
                </c:pt>
                <c:pt idx="147">
                  <c:v>3851.2098537473598</c:v>
                </c:pt>
                <c:pt idx="148">
                  <c:v>5634.4221106561399</c:v>
                </c:pt>
                <c:pt idx="149">
                  <c:v>3388.7735709223298</c:v>
                </c:pt>
                <c:pt idx="150">
                  <c:v>1569.65053386366</c:v>
                </c:pt>
                <c:pt idx="151">
                  <c:v>1322.4537771963201</c:v>
                </c:pt>
                <c:pt idx="152">
                  <c:v>2476.2398171445002</c:v>
                </c:pt>
                <c:pt idx="153">
                  <c:v>108.018824095219</c:v>
                </c:pt>
                <c:pt idx="154">
                  <c:v>4658.6012629848401</c:v>
                </c:pt>
                <c:pt idx="155">
                  <c:v>4524.3391494302396</c:v>
                </c:pt>
                <c:pt idx="156">
                  <c:v>3987.5747177446001</c:v>
                </c:pt>
                <c:pt idx="157">
                  <c:v>1176.4688921478401</c:v>
                </c:pt>
                <c:pt idx="158">
                  <c:v>5588.4244998047197</c:v>
                </c:pt>
                <c:pt idx="159">
                  <c:v>1841.3351492997399</c:v>
                </c:pt>
                <c:pt idx="160">
                  <c:v>3465.7773862399799</c:v>
                </c:pt>
                <c:pt idx="161">
                  <c:v>754.35449906856195</c:v>
                </c:pt>
                <c:pt idx="162">
                  <c:v>6802.0931256774902</c:v>
                </c:pt>
                <c:pt idx="163">
                  <c:v>6202.5993090001402</c:v>
                </c:pt>
                <c:pt idx="164">
                  <c:v>2140.7505098677798</c:v>
                </c:pt>
                <c:pt idx="165">
                  <c:v>1682.3393959878699</c:v>
                </c:pt>
                <c:pt idx="166">
                  <c:v>4552.0423863424503</c:v>
                </c:pt>
                <c:pt idx="167">
                  <c:v>4043.6630511120902</c:v>
                </c:pt>
                <c:pt idx="168">
                  <c:v>566.40016318423295</c:v>
                </c:pt>
                <c:pt idx="169">
                  <c:v>4989.1394639278697</c:v>
                </c:pt>
                <c:pt idx="170">
                  <c:v>3289.4716242991899</c:v>
                </c:pt>
                <c:pt idx="171">
                  <c:v>868.00279224474798</c:v>
                </c:pt>
                <c:pt idx="172">
                  <c:v>1126.13667761854</c:v>
                </c:pt>
                <c:pt idx="173">
                  <c:v>1581.9704278281999</c:v>
                </c:pt>
                <c:pt idx="174">
                  <c:v>1645.9626546672</c:v>
                </c:pt>
                <c:pt idx="175">
                  <c:v>2893.25907854562</c:v>
                </c:pt>
                <c:pt idx="176">
                  <c:v>4284.6258542403903</c:v>
                </c:pt>
                <c:pt idx="177">
                  <c:v>2637.1170732146602</c:v>
                </c:pt>
                <c:pt idx="178">
                  <c:v>2062.4733816001999</c:v>
                </c:pt>
                <c:pt idx="179">
                  <c:v>2868.19269265004</c:v>
                </c:pt>
                <c:pt idx="180">
                  <c:v>3633.3717024530401</c:v>
                </c:pt>
                <c:pt idx="181">
                  <c:v>2819.6509310244101</c:v>
                </c:pt>
                <c:pt idx="182">
                  <c:v>1495.17348540691</c:v>
                </c:pt>
                <c:pt idx="183">
                  <c:v>4394.9363521911901</c:v>
                </c:pt>
                <c:pt idx="184">
                  <c:v>3734.90957226413</c:v>
                </c:pt>
                <c:pt idx="185">
                  <c:v>2545.9009126205101</c:v>
                </c:pt>
                <c:pt idx="186">
                  <c:v>6280.1770038023396</c:v>
                </c:pt>
                <c:pt idx="187">
                  <c:v>1533.3833332188501</c:v>
                </c:pt>
                <c:pt idx="188">
                  <c:v>5608.9694990584203</c:v>
                </c:pt>
                <c:pt idx="189">
                  <c:v>2737.3369488879098</c:v>
                </c:pt>
                <c:pt idx="190">
                  <c:v>572.32996197098703</c:v>
                </c:pt>
                <c:pt idx="191">
                  <c:v>989.74898346017301</c:v>
                </c:pt>
                <c:pt idx="192">
                  <c:v>3502.9703736702099</c:v>
                </c:pt>
                <c:pt idx="193">
                  <c:v>1730.53263425978</c:v>
                </c:pt>
                <c:pt idx="194">
                  <c:v>1984.9221778802701</c:v>
                </c:pt>
                <c:pt idx="195">
                  <c:v>2092.4691349120699</c:v>
                </c:pt>
                <c:pt idx="196">
                  <c:v>3354.6995158976802</c:v>
                </c:pt>
                <c:pt idx="197">
                  <c:v>4838.43511343304</c:v>
                </c:pt>
                <c:pt idx="198">
                  <c:v>1431.70425998511</c:v>
                </c:pt>
                <c:pt idx="199">
                  <c:v>615.77488877542805</c:v>
                </c:pt>
                <c:pt idx="200">
                  <c:v>54.737838222827101</c:v>
                </c:pt>
                <c:pt idx="201">
                  <c:v>516.81312273287006</c:v>
                </c:pt>
                <c:pt idx="202">
                  <c:v>2317.1190770733101</c:v>
                </c:pt>
                <c:pt idx="203">
                  <c:v>1891.6973695133299</c:v>
                </c:pt>
                <c:pt idx="204">
                  <c:v>1008.67336402479</c:v>
                </c:pt>
                <c:pt idx="205">
                  <c:v>2052.8514911385701</c:v>
                </c:pt>
                <c:pt idx="206">
                  <c:v>1731.4316411181601</c:v>
                </c:pt>
                <c:pt idx="207">
                  <c:v>2242.3481943637998</c:v>
                </c:pt>
                <c:pt idx="208">
                  <c:v>3233.2293579127099</c:v>
                </c:pt>
                <c:pt idx="209">
                  <c:v>177.21464012195099</c:v>
                </c:pt>
                <c:pt idx="210">
                  <c:v>62.5851769763904</c:v>
                </c:pt>
                <c:pt idx="211">
                  <c:v>1814.6034093691901</c:v>
                </c:pt>
                <c:pt idx="212">
                  <c:v>1883.26934917116</c:v>
                </c:pt>
                <c:pt idx="213">
                  <c:v>1205.3509806731299</c:v>
                </c:pt>
                <c:pt idx="214">
                  <c:v>782.12650723152899</c:v>
                </c:pt>
                <c:pt idx="215">
                  <c:v>1930.4578352782</c:v>
                </c:pt>
                <c:pt idx="216">
                  <c:v>363.72507821016899</c:v>
                </c:pt>
                <c:pt idx="217">
                  <c:v>2921.6406143183099</c:v>
                </c:pt>
                <c:pt idx="218">
                  <c:v>434.10397399261302</c:v>
                </c:pt>
                <c:pt idx="219">
                  <c:v>3013.2077073630098</c:v>
                </c:pt>
                <c:pt idx="220">
                  <c:v>2923.7555850871599</c:v>
                </c:pt>
                <c:pt idx="221">
                  <c:v>1133.83804512036</c:v>
                </c:pt>
                <c:pt idx="222">
                  <c:v>915.96700159388297</c:v>
                </c:pt>
                <c:pt idx="223">
                  <c:v>376.64188609086</c:v>
                </c:pt>
                <c:pt idx="224">
                  <c:v>948.88928185470297</c:v>
                </c:pt>
                <c:pt idx="225">
                  <c:v>4275.3018019554302</c:v>
                </c:pt>
                <c:pt idx="226">
                  <c:v>1056.3103152799499</c:v>
                </c:pt>
                <c:pt idx="227">
                  <c:v>230.35190944290699</c:v>
                </c:pt>
                <c:pt idx="228">
                  <c:v>1970.38265908413</c:v>
                </c:pt>
                <c:pt idx="229">
                  <c:v>263.625067996312</c:v>
                </c:pt>
                <c:pt idx="230">
                  <c:v>3369.6061956785302</c:v>
                </c:pt>
                <c:pt idx="231">
                  <c:v>822.32576136341197</c:v>
                </c:pt>
                <c:pt idx="232">
                  <c:v>3794.1955331173499</c:v>
                </c:pt>
                <c:pt idx="233">
                  <c:v>1782.5305762431501</c:v>
                </c:pt>
                <c:pt idx="234">
                  <c:v>4046.0967865986199</c:v>
                </c:pt>
                <c:pt idx="235">
                  <c:v>886.76990192376297</c:v>
                </c:pt>
                <c:pt idx="236">
                  <c:v>1783.9344946516301</c:v>
                </c:pt>
                <c:pt idx="237">
                  <c:v>2647.6515167914199</c:v>
                </c:pt>
                <c:pt idx="238">
                  <c:v>3075.9726744510799</c:v>
                </c:pt>
                <c:pt idx="239">
                  <c:v>3099.0529458127899</c:v>
                </c:pt>
                <c:pt idx="240">
                  <c:v>246.02884008569899</c:v>
                </c:pt>
                <c:pt idx="241">
                  <c:v>1250.4689805155499</c:v>
                </c:pt>
                <c:pt idx="242">
                  <c:v>502.85857829403199</c:v>
                </c:pt>
                <c:pt idx="243">
                  <c:v>1454.40773586815</c:v>
                </c:pt>
                <c:pt idx="244">
                  <c:v>734.53037955945899</c:v>
                </c:pt>
                <c:pt idx="245">
                  <c:v>788.38226192338004</c:v>
                </c:pt>
                <c:pt idx="246">
                  <c:v>2584.6883245797799</c:v>
                </c:pt>
                <c:pt idx="247">
                  <c:v>1943.48042267511</c:v>
                </c:pt>
                <c:pt idx="248">
                  <c:v>1142.1667873347801</c:v>
                </c:pt>
                <c:pt idx="249">
                  <c:v>1015.40919624695</c:v>
                </c:pt>
                <c:pt idx="250">
                  <c:v>3037.3246781971102</c:v>
                </c:pt>
                <c:pt idx="251">
                  <c:v>2283.0378308612699</c:v>
                </c:pt>
                <c:pt idx="252">
                  <c:v>4613.0038093822404</c:v>
                </c:pt>
                <c:pt idx="253">
                  <c:v>2413.8395715279798</c:v>
                </c:pt>
                <c:pt idx="254">
                  <c:v>1196.3692130659299</c:v>
                </c:pt>
                <c:pt idx="255">
                  <c:v>2140.4628221298699</c:v>
                </c:pt>
                <c:pt idx="256">
                  <c:v>2901.1269043922898</c:v>
                </c:pt>
                <c:pt idx="257">
                  <c:v>145.95825358253899</c:v>
                </c:pt>
                <c:pt idx="258">
                  <c:v>2976.0570922623801</c:v>
                </c:pt>
                <c:pt idx="259">
                  <c:v>1914.7775867170501</c:v>
                </c:pt>
                <c:pt idx="260">
                  <c:v>671.21855567812997</c:v>
                </c:pt>
                <c:pt idx="261">
                  <c:v>3115.1900607372199</c:v>
                </c:pt>
                <c:pt idx="262">
                  <c:v>1864.0408176476799</c:v>
                </c:pt>
                <c:pt idx="263">
                  <c:v>380.14405361879102</c:v>
                </c:pt>
                <c:pt idx="264">
                  <c:v>440.925206953849</c:v>
                </c:pt>
                <c:pt idx="265">
                  <c:v>479.67346426333103</c:v>
                </c:pt>
                <c:pt idx="266">
                  <c:v>769.81062526832102</c:v>
                </c:pt>
                <c:pt idx="267">
                  <c:v>2509.8385425196602</c:v>
                </c:pt>
                <c:pt idx="268">
                  <c:v>1266.7115899047999</c:v>
                </c:pt>
                <c:pt idx="269">
                  <c:v>3053.2673372350901</c:v>
                </c:pt>
                <c:pt idx="270">
                  <c:v>673.49650060612805</c:v>
                </c:pt>
                <c:pt idx="271">
                  <c:v>873.93327703705995</c:v>
                </c:pt>
                <c:pt idx="272">
                  <c:v>1550.4919569957699</c:v>
                </c:pt>
                <c:pt idx="273">
                  <c:v>2732.4604329812901</c:v>
                </c:pt>
                <c:pt idx="274">
                  <c:v>2882.8325266596798</c:v>
                </c:pt>
                <c:pt idx="275">
                  <c:v>1153.79517918486</c:v>
                </c:pt>
                <c:pt idx="276">
                  <c:v>791.66823464743004</c:v>
                </c:pt>
                <c:pt idx="277">
                  <c:v>1525.1500694787601</c:v>
                </c:pt>
                <c:pt idx="278">
                  <c:v>1372.5497834862699</c:v>
                </c:pt>
                <c:pt idx="279">
                  <c:v>1493.8543316058899</c:v>
                </c:pt>
                <c:pt idx="280">
                  <c:v>1409.9106896401599</c:v>
                </c:pt>
                <c:pt idx="281">
                  <c:v>2297.1508980100102</c:v>
                </c:pt>
                <c:pt idx="282">
                  <c:v>792.53120809069901</c:v>
                </c:pt>
                <c:pt idx="283">
                  <c:v>1114.09737236563</c:v>
                </c:pt>
                <c:pt idx="284">
                  <c:v>2126.6325983930801</c:v>
                </c:pt>
                <c:pt idx="285">
                  <c:v>800.05460287526898</c:v>
                </c:pt>
                <c:pt idx="286">
                  <c:v>619.26523693130002</c:v>
                </c:pt>
                <c:pt idx="287">
                  <c:v>309.03108670859001</c:v>
                </c:pt>
                <c:pt idx="288">
                  <c:v>703.08251204917201</c:v>
                </c:pt>
                <c:pt idx="289">
                  <c:v>616.43368726396898</c:v>
                </c:pt>
                <c:pt idx="290">
                  <c:v>13.810282265549199</c:v>
                </c:pt>
                <c:pt idx="291">
                  <c:v>193.66133609823001</c:v>
                </c:pt>
                <c:pt idx="292">
                  <c:v>1399.09272851674</c:v>
                </c:pt>
                <c:pt idx="293">
                  <c:v>1833.60473529972</c:v>
                </c:pt>
                <c:pt idx="294">
                  <c:v>153.13574884875899</c:v>
                </c:pt>
                <c:pt idx="295">
                  <c:v>2372.88033715969</c:v>
                </c:pt>
                <c:pt idx="296">
                  <c:v>1021.66314755722</c:v>
                </c:pt>
                <c:pt idx="297">
                  <c:v>1968.0472187975899</c:v>
                </c:pt>
                <c:pt idx="298">
                  <c:v>1839.2617646164099</c:v>
                </c:pt>
                <c:pt idx="299">
                  <c:v>756.58541974062996</c:v>
                </c:pt>
                <c:pt idx="300">
                  <c:v>2221.7077745871502</c:v>
                </c:pt>
                <c:pt idx="301">
                  <c:v>1371.3328485188699</c:v>
                </c:pt>
                <c:pt idx="302">
                  <c:v>2032.8856128561399</c:v>
                </c:pt>
                <c:pt idx="303">
                  <c:v>2336.41628340241</c:v>
                </c:pt>
                <c:pt idx="304">
                  <c:v>4287.08476674949</c:v>
                </c:pt>
                <c:pt idx="305">
                  <c:v>87.769613078980896</c:v>
                </c:pt>
                <c:pt idx="306">
                  <c:v>2393.4959148391199</c:v>
                </c:pt>
                <c:pt idx="307">
                  <c:v>698.24334361737101</c:v>
                </c:pt>
                <c:pt idx="308">
                  <c:v>1641.9487231205201</c:v>
                </c:pt>
                <c:pt idx="309">
                  <c:v>1488.0447294104699</c:v>
                </c:pt>
                <c:pt idx="310">
                  <c:v>312.26836624339899</c:v>
                </c:pt>
                <c:pt idx="311">
                  <c:v>1865.8316439704499</c:v>
                </c:pt>
                <c:pt idx="312">
                  <c:v>1661.72693574972</c:v>
                </c:pt>
                <c:pt idx="313">
                  <c:v>1329.9206172629299</c:v>
                </c:pt>
                <c:pt idx="314">
                  <c:v>1606.4157978739399</c:v>
                </c:pt>
                <c:pt idx="315">
                  <c:v>2597.1676158660198</c:v>
                </c:pt>
                <c:pt idx="316">
                  <c:v>3648.6459441727502</c:v>
                </c:pt>
                <c:pt idx="317">
                  <c:v>808.82196718933801</c:v>
                </c:pt>
                <c:pt idx="318">
                  <c:v>343.08535251648902</c:v>
                </c:pt>
                <c:pt idx="319">
                  <c:v>3225.32687873944</c:v>
                </c:pt>
                <c:pt idx="320">
                  <c:v>458.28464085809901</c:v>
                </c:pt>
                <c:pt idx="321">
                  <c:v>1097.0202844740199</c:v>
                </c:pt>
                <c:pt idx="322">
                  <c:v>2908.0110509342198</c:v>
                </c:pt>
                <c:pt idx="323">
                  <c:v>1418.5663588165901</c:v>
                </c:pt>
                <c:pt idx="324">
                  <c:v>232.30498542551899</c:v>
                </c:pt>
                <c:pt idx="325">
                  <c:v>779.68304080589996</c:v>
                </c:pt>
                <c:pt idx="326">
                  <c:v>1771.1293476988501</c:v>
                </c:pt>
                <c:pt idx="327">
                  <c:v>21576.522560317899</c:v>
                </c:pt>
                <c:pt idx="328">
                  <c:v>13993.3259656339</c:v>
                </c:pt>
                <c:pt idx="329">
                  <c:v>8324.8551905534696</c:v>
                </c:pt>
                <c:pt idx="330">
                  <c:v>119.879596996161</c:v>
                </c:pt>
                <c:pt idx="331">
                  <c:v>1759.3203773509999</c:v>
                </c:pt>
                <c:pt idx="332">
                  <c:v>1625.3495663748799</c:v>
                </c:pt>
                <c:pt idx="333">
                  <c:v>84.132962539428306</c:v>
                </c:pt>
                <c:pt idx="334">
                  <c:v>1784.1252354589799</c:v>
                </c:pt>
                <c:pt idx="335">
                  <c:v>2995.5787297459201</c:v>
                </c:pt>
                <c:pt idx="336">
                  <c:v>1617.94852643684</c:v>
                </c:pt>
                <c:pt idx="337">
                  <c:v>1463.1811160422101</c:v>
                </c:pt>
                <c:pt idx="338">
                  <c:v>332.16155771887901</c:v>
                </c:pt>
                <c:pt idx="339">
                  <c:v>1450.3655440673699</c:v>
                </c:pt>
                <c:pt idx="340">
                  <c:v>1793.17817533635</c:v>
                </c:pt>
                <c:pt idx="341">
                  <c:v>2621.1937758163399</c:v>
                </c:pt>
                <c:pt idx="342">
                  <c:v>655.88781339846901</c:v>
                </c:pt>
                <c:pt idx="343">
                  <c:v>1370.0177409289199</c:v>
                </c:pt>
                <c:pt idx="344">
                  <c:v>26.544951031130001</c:v>
                </c:pt>
                <c:pt idx="345">
                  <c:v>37.8558461426801</c:v>
                </c:pt>
                <c:pt idx="346">
                  <c:v>4080.2763821686299</c:v>
                </c:pt>
                <c:pt idx="347">
                  <c:v>432.15080964229099</c:v>
                </c:pt>
                <c:pt idx="348">
                  <c:v>2231.7817873246299</c:v>
                </c:pt>
                <c:pt idx="349">
                  <c:v>1989.98958899077</c:v>
                </c:pt>
                <c:pt idx="350">
                  <c:v>1227.13520916231</c:v>
                </c:pt>
                <c:pt idx="351">
                  <c:v>934.47343575819104</c:v>
                </c:pt>
                <c:pt idx="352">
                  <c:v>4936.6616330204397</c:v>
                </c:pt>
                <c:pt idx="353">
                  <c:v>3325.7531417805899</c:v>
                </c:pt>
                <c:pt idx="354">
                  <c:v>2492.8061239451299</c:v>
                </c:pt>
                <c:pt idx="355">
                  <c:v>171.22721152835899</c:v>
                </c:pt>
                <c:pt idx="356">
                  <c:v>87.474607292198897</c:v>
                </c:pt>
                <c:pt idx="357">
                  <c:v>1442.57740381539</c:v>
                </c:pt>
                <c:pt idx="358">
                  <c:v>175.69609774078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9F-4124-B52C-EDAD1969FD48}"/>
            </c:ext>
          </c:extLst>
        </c:ser>
        <c:ser>
          <c:idx val="3"/>
          <c:order val="3"/>
          <c:tx>
            <c:strRef>
              <c:f>编码数据_原始数据!$E$1</c:f>
              <c:strCache>
                <c:ptCount val="1"/>
                <c:pt idx="0">
                  <c:v>预测值</c:v>
                </c:pt>
              </c:strCache>
            </c:strRef>
          </c:tx>
          <c:spPr>
            <a:ln w="12700" cap="rnd">
              <a:solidFill>
                <a:srgbClr val="FFC000"/>
              </a:solidFill>
              <a:round/>
            </a:ln>
            <a:effectLst>
              <a:glow rad="38100">
                <a:schemeClr val="accent3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编码数据_原始数据!$A$2:$A$428</c:f>
              <c:numCache>
                <c:formatCode>yyyy\-mm\-dd;@</c:formatCode>
                <c:ptCount val="427"/>
                <c:pt idx="0">
                  <c:v>44568</c:v>
                </c:pt>
                <c:pt idx="1">
                  <c:v>44569</c:v>
                </c:pt>
                <c:pt idx="2">
                  <c:v>44570</c:v>
                </c:pt>
                <c:pt idx="3">
                  <c:v>44571</c:v>
                </c:pt>
                <c:pt idx="4">
                  <c:v>44572</c:v>
                </c:pt>
                <c:pt idx="5">
                  <c:v>44573</c:v>
                </c:pt>
                <c:pt idx="6">
                  <c:v>44574</c:v>
                </c:pt>
                <c:pt idx="7">
                  <c:v>44575</c:v>
                </c:pt>
                <c:pt idx="8">
                  <c:v>44576</c:v>
                </c:pt>
                <c:pt idx="9">
                  <c:v>44577</c:v>
                </c:pt>
                <c:pt idx="10">
                  <c:v>44578</c:v>
                </c:pt>
                <c:pt idx="11">
                  <c:v>44579</c:v>
                </c:pt>
                <c:pt idx="12">
                  <c:v>44580</c:v>
                </c:pt>
                <c:pt idx="13">
                  <c:v>44581</c:v>
                </c:pt>
                <c:pt idx="14">
                  <c:v>44582</c:v>
                </c:pt>
                <c:pt idx="15">
                  <c:v>44583</c:v>
                </c:pt>
                <c:pt idx="16">
                  <c:v>44584</c:v>
                </c:pt>
                <c:pt idx="17">
                  <c:v>44585</c:v>
                </c:pt>
                <c:pt idx="18">
                  <c:v>44586</c:v>
                </c:pt>
                <c:pt idx="19">
                  <c:v>44587</c:v>
                </c:pt>
                <c:pt idx="20">
                  <c:v>44588</c:v>
                </c:pt>
                <c:pt idx="21">
                  <c:v>44589</c:v>
                </c:pt>
                <c:pt idx="22">
                  <c:v>44590</c:v>
                </c:pt>
                <c:pt idx="23">
                  <c:v>44591</c:v>
                </c:pt>
                <c:pt idx="24">
                  <c:v>44592</c:v>
                </c:pt>
                <c:pt idx="25">
                  <c:v>44593</c:v>
                </c:pt>
                <c:pt idx="26">
                  <c:v>44594</c:v>
                </c:pt>
                <c:pt idx="27">
                  <c:v>44595</c:v>
                </c:pt>
                <c:pt idx="28">
                  <c:v>44596</c:v>
                </c:pt>
                <c:pt idx="29">
                  <c:v>44597</c:v>
                </c:pt>
                <c:pt idx="30">
                  <c:v>44598</c:v>
                </c:pt>
                <c:pt idx="31">
                  <c:v>44599</c:v>
                </c:pt>
                <c:pt idx="32">
                  <c:v>44600</c:v>
                </c:pt>
                <c:pt idx="33">
                  <c:v>44601</c:v>
                </c:pt>
                <c:pt idx="34">
                  <c:v>44602</c:v>
                </c:pt>
                <c:pt idx="35">
                  <c:v>44603</c:v>
                </c:pt>
                <c:pt idx="36">
                  <c:v>44604</c:v>
                </c:pt>
                <c:pt idx="37">
                  <c:v>44605</c:v>
                </c:pt>
                <c:pt idx="38">
                  <c:v>44606</c:v>
                </c:pt>
                <c:pt idx="39">
                  <c:v>44607</c:v>
                </c:pt>
                <c:pt idx="40">
                  <c:v>44608</c:v>
                </c:pt>
                <c:pt idx="41">
                  <c:v>44609</c:v>
                </c:pt>
                <c:pt idx="42">
                  <c:v>44610</c:v>
                </c:pt>
                <c:pt idx="43">
                  <c:v>44611</c:v>
                </c:pt>
                <c:pt idx="44">
                  <c:v>44612</c:v>
                </c:pt>
                <c:pt idx="45">
                  <c:v>44613</c:v>
                </c:pt>
                <c:pt idx="46">
                  <c:v>44614</c:v>
                </c:pt>
                <c:pt idx="47">
                  <c:v>44615</c:v>
                </c:pt>
                <c:pt idx="48">
                  <c:v>44616</c:v>
                </c:pt>
                <c:pt idx="49">
                  <c:v>44617</c:v>
                </c:pt>
                <c:pt idx="50">
                  <c:v>44618</c:v>
                </c:pt>
                <c:pt idx="51">
                  <c:v>44619</c:v>
                </c:pt>
                <c:pt idx="52">
                  <c:v>44620</c:v>
                </c:pt>
                <c:pt idx="53">
                  <c:v>44621</c:v>
                </c:pt>
                <c:pt idx="54">
                  <c:v>44622</c:v>
                </c:pt>
                <c:pt idx="55">
                  <c:v>44623</c:v>
                </c:pt>
                <c:pt idx="56">
                  <c:v>44624</c:v>
                </c:pt>
                <c:pt idx="57">
                  <c:v>44625</c:v>
                </c:pt>
                <c:pt idx="58">
                  <c:v>44626</c:v>
                </c:pt>
                <c:pt idx="59">
                  <c:v>44627</c:v>
                </c:pt>
                <c:pt idx="60">
                  <c:v>44628</c:v>
                </c:pt>
                <c:pt idx="61">
                  <c:v>44629</c:v>
                </c:pt>
                <c:pt idx="62">
                  <c:v>44630</c:v>
                </c:pt>
                <c:pt idx="63">
                  <c:v>44631</c:v>
                </c:pt>
                <c:pt idx="64">
                  <c:v>44632</c:v>
                </c:pt>
                <c:pt idx="65">
                  <c:v>44633</c:v>
                </c:pt>
                <c:pt idx="66">
                  <c:v>44634</c:v>
                </c:pt>
                <c:pt idx="67">
                  <c:v>44635</c:v>
                </c:pt>
                <c:pt idx="68">
                  <c:v>44636</c:v>
                </c:pt>
                <c:pt idx="69">
                  <c:v>44637</c:v>
                </c:pt>
                <c:pt idx="70">
                  <c:v>44638</c:v>
                </c:pt>
                <c:pt idx="71">
                  <c:v>44639</c:v>
                </c:pt>
                <c:pt idx="72">
                  <c:v>44640</c:v>
                </c:pt>
                <c:pt idx="73">
                  <c:v>44641</c:v>
                </c:pt>
                <c:pt idx="74">
                  <c:v>44642</c:v>
                </c:pt>
                <c:pt idx="75">
                  <c:v>44643</c:v>
                </c:pt>
                <c:pt idx="76">
                  <c:v>44644</c:v>
                </c:pt>
                <c:pt idx="77">
                  <c:v>44645</c:v>
                </c:pt>
                <c:pt idx="78">
                  <c:v>44646</c:v>
                </c:pt>
                <c:pt idx="79">
                  <c:v>44647</c:v>
                </c:pt>
                <c:pt idx="80">
                  <c:v>44648</c:v>
                </c:pt>
                <c:pt idx="81">
                  <c:v>44649</c:v>
                </c:pt>
                <c:pt idx="82">
                  <c:v>44650</c:v>
                </c:pt>
                <c:pt idx="83">
                  <c:v>44651</c:v>
                </c:pt>
                <c:pt idx="84">
                  <c:v>44652</c:v>
                </c:pt>
                <c:pt idx="85">
                  <c:v>44653</c:v>
                </c:pt>
                <c:pt idx="86">
                  <c:v>44654</c:v>
                </c:pt>
                <c:pt idx="87">
                  <c:v>44655</c:v>
                </c:pt>
                <c:pt idx="88">
                  <c:v>44656</c:v>
                </c:pt>
                <c:pt idx="89">
                  <c:v>44657</c:v>
                </c:pt>
                <c:pt idx="90">
                  <c:v>44658</c:v>
                </c:pt>
                <c:pt idx="91">
                  <c:v>44659</c:v>
                </c:pt>
                <c:pt idx="92">
                  <c:v>44660</c:v>
                </c:pt>
                <c:pt idx="93">
                  <c:v>44661</c:v>
                </c:pt>
                <c:pt idx="94">
                  <c:v>44662</c:v>
                </c:pt>
                <c:pt idx="95">
                  <c:v>44663</c:v>
                </c:pt>
                <c:pt idx="96">
                  <c:v>44664</c:v>
                </c:pt>
                <c:pt idx="97">
                  <c:v>44665</c:v>
                </c:pt>
                <c:pt idx="98">
                  <c:v>44666</c:v>
                </c:pt>
                <c:pt idx="99">
                  <c:v>44667</c:v>
                </c:pt>
                <c:pt idx="100">
                  <c:v>44668</c:v>
                </c:pt>
                <c:pt idx="101">
                  <c:v>44669</c:v>
                </c:pt>
                <c:pt idx="102">
                  <c:v>44670</c:v>
                </c:pt>
                <c:pt idx="103">
                  <c:v>44671</c:v>
                </c:pt>
                <c:pt idx="104">
                  <c:v>44672</c:v>
                </c:pt>
                <c:pt idx="105">
                  <c:v>44673</c:v>
                </c:pt>
                <c:pt idx="106">
                  <c:v>44674</c:v>
                </c:pt>
                <c:pt idx="107">
                  <c:v>44675</c:v>
                </c:pt>
                <c:pt idx="108">
                  <c:v>44676</c:v>
                </c:pt>
                <c:pt idx="109">
                  <c:v>44677</c:v>
                </c:pt>
                <c:pt idx="110">
                  <c:v>44678</c:v>
                </c:pt>
                <c:pt idx="111">
                  <c:v>44679</c:v>
                </c:pt>
                <c:pt idx="112">
                  <c:v>44680</c:v>
                </c:pt>
                <c:pt idx="113">
                  <c:v>44681</c:v>
                </c:pt>
                <c:pt idx="114">
                  <c:v>44682</c:v>
                </c:pt>
                <c:pt idx="115">
                  <c:v>44683</c:v>
                </c:pt>
                <c:pt idx="116">
                  <c:v>44684</c:v>
                </c:pt>
                <c:pt idx="117">
                  <c:v>44685</c:v>
                </c:pt>
                <c:pt idx="118">
                  <c:v>44686</c:v>
                </c:pt>
                <c:pt idx="119">
                  <c:v>44687</c:v>
                </c:pt>
                <c:pt idx="120">
                  <c:v>44688</c:v>
                </c:pt>
                <c:pt idx="121">
                  <c:v>44689</c:v>
                </c:pt>
                <c:pt idx="122">
                  <c:v>44690</c:v>
                </c:pt>
                <c:pt idx="123">
                  <c:v>44691</c:v>
                </c:pt>
                <c:pt idx="124">
                  <c:v>44692</c:v>
                </c:pt>
                <c:pt idx="125">
                  <c:v>44693</c:v>
                </c:pt>
                <c:pt idx="126">
                  <c:v>44694</c:v>
                </c:pt>
                <c:pt idx="127">
                  <c:v>44695</c:v>
                </c:pt>
                <c:pt idx="128">
                  <c:v>44696</c:v>
                </c:pt>
                <c:pt idx="129">
                  <c:v>44697</c:v>
                </c:pt>
                <c:pt idx="130">
                  <c:v>44698</c:v>
                </c:pt>
                <c:pt idx="131">
                  <c:v>44699</c:v>
                </c:pt>
                <c:pt idx="132">
                  <c:v>44700</c:v>
                </c:pt>
                <c:pt idx="133">
                  <c:v>44701</c:v>
                </c:pt>
                <c:pt idx="134">
                  <c:v>44702</c:v>
                </c:pt>
                <c:pt idx="135">
                  <c:v>44703</c:v>
                </c:pt>
                <c:pt idx="136">
                  <c:v>44704</c:v>
                </c:pt>
                <c:pt idx="137">
                  <c:v>44705</c:v>
                </c:pt>
                <c:pt idx="138">
                  <c:v>44706</c:v>
                </c:pt>
                <c:pt idx="139">
                  <c:v>44707</c:v>
                </c:pt>
                <c:pt idx="140">
                  <c:v>44708</c:v>
                </c:pt>
                <c:pt idx="141">
                  <c:v>44709</c:v>
                </c:pt>
                <c:pt idx="142">
                  <c:v>44710</c:v>
                </c:pt>
                <c:pt idx="143">
                  <c:v>44711</c:v>
                </c:pt>
                <c:pt idx="144">
                  <c:v>44712</c:v>
                </c:pt>
                <c:pt idx="145">
                  <c:v>44713</c:v>
                </c:pt>
                <c:pt idx="146">
                  <c:v>44714</c:v>
                </c:pt>
                <c:pt idx="147">
                  <c:v>44715</c:v>
                </c:pt>
                <c:pt idx="148">
                  <c:v>44716</c:v>
                </c:pt>
                <c:pt idx="149">
                  <c:v>44717</c:v>
                </c:pt>
                <c:pt idx="150">
                  <c:v>44718</c:v>
                </c:pt>
                <c:pt idx="151">
                  <c:v>44719</c:v>
                </c:pt>
                <c:pt idx="152">
                  <c:v>44720</c:v>
                </c:pt>
                <c:pt idx="153">
                  <c:v>44721</c:v>
                </c:pt>
                <c:pt idx="154">
                  <c:v>44722</c:v>
                </c:pt>
                <c:pt idx="155">
                  <c:v>44723</c:v>
                </c:pt>
                <c:pt idx="156">
                  <c:v>44724</c:v>
                </c:pt>
                <c:pt idx="157">
                  <c:v>44725</c:v>
                </c:pt>
                <c:pt idx="158">
                  <c:v>44726</c:v>
                </c:pt>
                <c:pt idx="159">
                  <c:v>44727</c:v>
                </c:pt>
                <c:pt idx="160">
                  <c:v>44728</c:v>
                </c:pt>
                <c:pt idx="161">
                  <c:v>44729</c:v>
                </c:pt>
                <c:pt idx="162">
                  <c:v>44730</c:v>
                </c:pt>
                <c:pt idx="163">
                  <c:v>44731</c:v>
                </c:pt>
                <c:pt idx="164">
                  <c:v>44732</c:v>
                </c:pt>
                <c:pt idx="165">
                  <c:v>44733</c:v>
                </c:pt>
                <c:pt idx="166">
                  <c:v>44734</c:v>
                </c:pt>
                <c:pt idx="167">
                  <c:v>44735</c:v>
                </c:pt>
                <c:pt idx="168">
                  <c:v>44736</c:v>
                </c:pt>
                <c:pt idx="169">
                  <c:v>44737</c:v>
                </c:pt>
                <c:pt idx="170">
                  <c:v>44738</c:v>
                </c:pt>
                <c:pt idx="171">
                  <c:v>44739</c:v>
                </c:pt>
                <c:pt idx="172">
                  <c:v>44740</c:v>
                </c:pt>
                <c:pt idx="173">
                  <c:v>44741</c:v>
                </c:pt>
                <c:pt idx="174">
                  <c:v>44742</c:v>
                </c:pt>
                <c:pt idx="175">
                  <c:v>44743</c:v>
                </c:pt>
                <c:pt idx="176">
                  <c:v>44744</c:v>
                </c:pt>
                <c:pt idx="177">
                  <c:v>44745</c:v>
                </c:pt>
                <c:pt idx="178">
                  <c:v>44746</c:v>
                </c:pt>
                <c:pt idx="179">
                  <c:v>44747</c:v>
                </c:pt>
                <c:pt idx="180">
                  <c:v>44748</c:v>
                </c:pt>
                <c:pt idx="181">
                  <c:v>44749</c:v>
                </c:pt>
                <c:pt idx="182">
                  <c:v>44750</c:v>
                </c:pt>
                <c:pt idx="183">
                  <c:v>44751</c:v>
                </c:pt>
                <c:pt idx="184">
                  <c:v>44752</c:v>
                </c:pt>
                <c:pt idx="185">
                  <c:v>44753</c:v>
                </c:pt>
                <c:pt idx="186">
                  <c:v>44754</c:v>
                </c:pt>
                <c:pt idx="187">
                  <c:v>44755</c:v>
                </c:pt>
                <c:pt idx="188">
                  <c:v>44756</c:v>
                </c:pt>
                <c:pt idx="189">
                  <c:v>44757</c:v>
                </c:pt>
                <c:pt idx="190">
                  <c:v>44758</c:v>
                </c:pt>
                <c:pt idx="191">
                  <c:v>44759</c:v>
                </c:pt>
                <c:pt idx="192">
                  <c:v>44760</c:v>
                </c:pt>
                <c:pt idx="193">
                  <c:v>44761</c:v>
                </c:pt>
                <c:pt idx="194">
                  <c:v>44762</c:v>
                </c:pt>
                <c:pt idx="195">
                  <c:v>44763</c:v>
                </c:pt>
                <c:pt idx="196">
                  <c:v>44764</c:v>
                </c:pt>
                <c:pt idx="197">
                  <c:v>44765</c:v>
                </c:pt>
                <c:pt idx="198">
                  <c:v>44766</c:v>
                </c:pt>
                <c:pt idx="199">
                  <c:v>44767</c:v>
                </c:pt>
                <c:pt idx="200">
                  <c:v>44768</c:v>
                </c:pt>
                <c:pt idx="201">
                  <c:v>44769</c:v>
                </c:pt>
                <c:pt idx="202">
                  <c:v>44770</c:v>
                </c:pt>
                <c:pt idx="203">
                  <c:v>44771</c:v>
                </c:pt>
                <c:pt idx="204">
                  <c:v>44772</c:v>
                </c:pt>
                <c:pt idx="205">
                  <c:v>44773</c:v>
                </c:pt>
                <c:pt idx="206">
                  <c:v>44774</c:v>
                </c:pt>
                <c:pt idx="207">
                  <c:v>44775</c:v>
                </c:pt>
                <c:pt idx="208">
                  <c:v>44776</c:v>
                </c:pt>
                <c:pt idx="209">
                  <c:v>44777</c:v>
                </c:pt>
                <c:pt idx="210">
                  <c:v>44778</c:v>
                </c:pt>
                <c:pt idx="211">
                  <c:v>44779</c:v>
                </c:pt>
                <c:pt idx="212">
                  <c:v>44780</c:v>
                </c:pt>
                <c:pt idx="213">
                  <c:v>44781</c:v>
                </c:pt>
                <c:pt idx="214">
                  <c:v>44782</c:v>
                </c:pt>
                <c:pt idx="215">
                  <c:v>44783</c:v>
                </c:pt>
                <c:pt idx="216">
                  <c:v>44784</c:v>
                </c:pt>
                <c:pt idx="217">
                  <c:v>44785</c:v>
                </c:pt>
                <c:pt idx="218">
                  <c:v>44786</c:v>
                </c:pt>
                <c:pt idx="219">
                  <c:v>44787</c:v>
                </c:pt>
                <c:pt idx="220">
                  <c:v>44788</c:v>
                </c:pt>
                <c:pt idx="221">
                  <c:v>44789</c:v>
                </c:pt>
                <c:pt idx="222">
                  <c:v>44790</c:v>
                </c:pt>
                <c:pt idx="223">
                  <c:v>44791</c:v>
                </c:pt>
                <c:pt idx="224">
                  <c:v>44792</c:v>
                </c:pt>
                <c:pt idx="225">
                  <c:v>44793</c:v>
                </c:pt>
                <c:pt idx="226">
                  <c:v>44794</c:v>
                </c:pt>
                <c:pt idx="227">
                  <c:v>44795</c:v>
                </c:pt>
                <c:pt idx="228">
                  <c:v>44796</c:v>
                </c:pt>
                <c:pt idx="229">
                  <c:v>44797</c:v>
                </c:pt>
                <c:pt idx="230">
                  <c:v>44798</c:v>
                </c:pt>
                <c:pt idx="231">
                  <c:v>44799</c:v>
                </c:pt>
                <c:pt idx="232">
                  <c:v>44800</c:v>
                </c:pt>
                <c:pt idx="233">
                  <c:v>44801</c:v>
                </c:pt>
                <c:pt idx="234">
                  <c:v>44802</c:v>
                </c:pt>
                <c:pt idx="235">
                  <c:v>44803</c:v>
                </c:pt>
                <c:pt idx="236">
                  <c:v>44804</c:v>
                </c:pt>
                <c:pt idx="237">
                  <c:v>44805</c:v>
                </c:pt>
                <c:pt idx="238">
                  <c:v>44806</c:v>
                </c:pt>
                <c:pt idx="239">
                  <c:v>44807</c:v>
                </c:pt>
                <c:pt idx="240">
                  <c:v>44808</c:v>
                </c:pt>
                <c:pt idx="241">
                  <c:v>44809</c:v>
                </c:pt>
                <c:pt idx="242">
                  <c:v>44810</c:v>
                </c:pt>
                <c:pt idx="243">
                  <c:v>44811</c:v>
                </c:pt>
                <c:pt idx="244">
                  <c:v>44812</c:v>
                </c:pt>
                <c:pt idx="245">
                  <c:v>44813</c:v>
                </c:pt>
                <c:pt idx="246">
                  <c:v>44814</c:v>
                </c:pt>
                <c:pt idx="247">
                  <c:v>44815</c:v>
                </c:pt>
                <c:pt idx="248">
                  <c:v>44816</c:v>
                </c:pt>
                <c:pt idx="249">
                  <c:v>44817</c:v>
                </c:pt>
                <c:pt idx="250">
                  <c:v>44818</c:v>
                </c:pt>
                <c:pt idx="251">
                  <c:v>44819</c:v>
                </c:pt>
                <c:pt idx="252">
                  <c:v>44820</c:v>
                </c:pt>
                <c:pt idx="253">
                  <c:v>44821</c:v>
                </c:pt>
                <c:pt idx="254">
                  <c:v>44822</c:v>
                </c:pt>
                <c:pt idx="255">
                  <c:v>44823</c:v>
                </c:pt>
                <c:pt idx="256">
                  <c:v>44824</c:v>
                </c:pt>
                <c:pt idx="257">
                  <c:v>44825</c:v>
                </c:pt>
                <c:pt idx="258">
                  <c:v>44826</c:v>
                </c:pt>
                <c:pt idx="259">
                  <c:v>44827</c:v>
                </c:pt>
                <c:pt idx="260">
                  <c:v>44828</c:v>
                </c:pt>
                <c:pt idx="261">
                  <c:v>44829</c:v>
                </c:pt>
                <c:pt idx="262">
                  <c:v>44830</c:v>
                </c:pt>
                <c:pt idx="263">
                  <c:v>44831</c:v>
                </c:pt>
                <c:pt idx="264">
                  <c:v>44832</c:v>
                </c:pt>
                <c:pt idx="265">
                  <c:v>44833</c:v>
                </c:pt>
                <c:pt idx="266">
                  <c:v>44834</c:v>
                </c:pt>
                <c:pt idx="267">
                  <c:v>44835</c:v>
                </c:pt>
                <c:pt idx="268">
                  <c:v>44836</c:v>
                </c:pt>
                <c:pt idx="269">
                  <c:v>44837</c:v>
                </c:pt>
                <c:pt idx="270">
                  <c:v>44838</c:v>
                </c:pt>
                <c:pt idx="271">
                  <c:v>44839</c:v>
                </c:pt>
                <c:pt idx="272">
                  <c:v>44840</c:v>
                </c:pt>
                <c:pt idx="273">
                  <c:v>44841</c:v>
                </c:pt>
                <c:pt idx="274">
                  <c:v>44842</c:v>
                </c:pt>
                <c:pt idx="275">
                  <c:v>44843</c:v>
                </c:pt>
                <c:pt idx="276">
                  <c:v>44844</c:v>
                </c:pt>
                <c:pt idx="277">
                  <c:v>44845</c:v>
                </c:pt>
                <c:pt idx="278">
                  <c:v>44846</c:v>
                </c:pt>
                <c:pt idx="279">
                  <c:v>44847</c:v>
                </c:pt>
                <c:pt idx="280">
                  <c:v>44848</c:v>
                </c:pt>
                <c:pt idx="281">
                  <c:v>44849</c:v>
                </c:pt>
                <c:pt idx="282">
                  <c:v>44850</c:v>
                </c:pt>
                <c:pt idx="283">
                  <c:v>44851</c:v>
                </c:pt>
                <c:pt idx="284">
                  <c:v>44852</c:v>
                </c:pt>
                <c:pt idx="285">
                  <c:v>44853</c:v>
                </c:pt>
                <c:pt idx="286">
                  <c:v>44854</c:v>
                </c:pt>
                <c:pt idx="287">
                  <c:v>44855</c:v>
                </c:pt>
                <c:pt idx="288">
                  <c:v>44856</c:v>
                </c:pt>
                <c:pt idx="289">
                  <c:v>44857</c:v>
                </c:pt>
                <c:pt idx="290">
                  <c:v>44858</c:v>
                </c:pt>
                <c:pt idx="291">
                  <c:v>44859</c:v>
                </c:pt>
                <c:pt idx="292">
                  <c:v>44860</c:v>
                </c:pt>
                <c:pt idx="293">
                  <c:v>44861</c:v>
                </c:pt>
                <c:pt idx="294">
                  <c:v>44862</c:v>
                </c:pt>
                <c:pt idx="295">
                  <c:v>44863</c:v>
                </c:pt>
                <c:pt idx="296">
                  <c:v>44864</c:v>
                </c:pt>
                <c:pt idx="297">
                  <c:v>44865</c:v>
                </c:pt>
                <c:pt idx="298">
                  <c:v>44866</c:v>
                </c:pt>
                <c:pt idx="299">
                  <c:v>44867</c:v>
                </c:pt>
                <c:pt idx="300">
                  <c:v>44868</c:v>
                </c:pt>
                <c:pt idx="301">
                  <c:v>44869</c:v>
                </c:pt>
                <c:pt idx="302">
                  <c:v>44870</c:v>
                </c:pt>
                <c:pt idx="303">
                  <c:v>44871</c:v>
                </c:pt>
                <c:pt idx="304">
                  <c:v>44872</c:v>
                </c:pt>
                <c:pt idx="305">
                  <c:v>44873</c:v>
                </c:pt>
                <c:pt idx="306">
                  <c:v>44874</c:v>
                </c:pt>
                <c:pt idx="307">
                  <c:v>44875</c:v>
                </c:pt>
                <c:pt idx="308">
                  <c:v>44876</c:v>
                </c:pt>
                <c:pt idx="309">
                  <c:v>44877</c:v>
                </c:pt>
                <c:pt idx="310">
                  <c:v>44878</c:v>
                </c:pt>
                <c:pt idx="311">
                  <c:v>44879</c:v>
                </c:pt>
                <c:pt idx="312">
                  <c:v>44880</c:v>
                </c:pt>
                <c:pt idx="313">
                  <c:v>44881</c:v>
                </c:pt>
                <c:pt idx="314">
                  <c:v>44882</c:v>
                </c:pt>
                <c:pt idx="315">
                  <c:v>44883</c:v>
                </c:pt>
                <c:pt idx="316">
                  <c:v>44884</c:v>
                </c:pt>
                <c:pt idx="317">
                  <c:v>44885</c:v>
                </c:pt>
                <c:pt idx="318">
                  <c:v>44886</c:v>
                </c:pt>
                <c:pt idx="319">
                  <c:v>44887</c:v>
                </c:pt>
                <c:pt idx="320">
                  <c:v>44888</c:v>
                </c:pt>
                <c:pt idx="321">
                  <c:v>44889</c:v>
                </c:pt>
                <c:pt idx="322">
                  <c:v>44890</c:v>
                </c:pt>
                <c:pt idx="323">
                  <c:v>44891</c:v>
                </c:pt>
                <c:pt idx="324">
                  <c:v>44892</c:v>
                </c:pt>
                <c:pt idx="325">
                  <c:v>44893</c:v>
                </c:pt>
                <c:pt idx="326">
                  <c:v>44894</c:v>
                </c:pt>
                <c:pt idx="327">
                  <c:v>44895</c:v>
                </c:pt>
                <c:pt idx="328">
                  <c:v>44896</c:v>
                </c:pt>
                <c:pt idx="329">
                  <c:v>44897</c:v>
                </c:pt>
                <c:pt idx="330">
                  <c:v>44898</c:v>
                </c:pt>
                <c:pt idx="331">
                  <c:v>44899</c:v>
                </c:pt>
                <c:pt idx="332">
                  <c:v>44900</c:v>
                </c:pt>
                <c:pt idx="333">
                  <c:v>44901</c:v>
                </c:pt>
                <c:pt idx="334">
                  <c:v>44902</c:v>
                </c:pt>
                <c:pt idx="335">
                  <c:v>44903</c:v>
                </c:pt>
                <c:pt idx="336">
                  <c:v>44904</c:v>
                </c:pt>
                <c:pt idx="337">
                  <c:v>44905</c:v>
                </c:pt>
                <c:pt idx="338">
                  <c:v>44906</c:v>
                </c:pt>
                <c:pt idx="339">
                  <c:v>44907</c:v>
                </c:pt>
                <c:pt idx="340">
                  <c:v>44908</c:v>
                </c:pt>
                <c:pt idx="341">
                  <c:v>44909</c:v>
                </c:pt>
                <c:pt idx="342">
                  <c:v>44910</c:v>
                </c:pt>
                <c:pt idx="343">
                  <c:v>44911</c:v>
                </c:pt>
                <c:pt idx="344">
                  <c:v>44912</c:v>
                </c:pt>
                <c:pt idx="345">
                  <c:v>44913</c:v>
                </c:pt>
                <c:pt idx="346">
                  <c:v>44914</c:v>
                </c:pt>
                <c:pt idx="347">
                  <c:v>44915</c:v>
                </c:pt>
                <c:pt idx="348">
                  <c:v>44916</c:v>
                </c:pt>
                <c:pt idx="349">
                  <c:v>44917</c:v>
                </c:pt>
                <c:pt idx="350">
                  <c:v>44918</c:v>
                </c:pt>
                <c:pt idx="351">
                  <c:v>44919</c:v>
                </c:pt>
                <c:pt idx="352">
                  <c:v>44920</c:v>
                </c:pt>
                <c:pt idx="353">
                  <c:v>44921</c:v>
                </c:pt>
                <c:pt idx="354">
                  <c:v>44922</c:v>
                </c:pt>
                <c:pt idx="355">
                  <c:v>44923</c:v>
                </c:pt>
                <c:pt idx="356">
                  <c:v>44924</c:v>
                </c:pt>
                <c:pt idx="357">
                  <c:v>44925</c:v>
                </c:pt>
                <c:pt idx="358">
                  <c:v>44926</c:v>
                </c:pt>
                <c:pt idx="359">
                  <c:v>44927</c:v>
                </c:pt>
                <c:pt idx="360">
                  <c:v>44928</c:v>
                </c:pt>
                <c:pt idx="361">
                  <c:v>44929</c:v>
                </c:pt>
                <c:pt idx="362">
                  <c:v>44930</c:v>
                </c:pt>
                <c:pt idx="363">
                  <c:v>44931</c:v>
                </c:pt>
                <c:pt idx="364">
                  <c:v>44932</c:v>
                </c:pt>
                <c:pt idx="365">
                  <c:v>44933</c:v>
                </c:pt>
                <c:pt idx="366">
                  <c:v>44934</c:v>
                </c:pt>
                <c:pt idx="367">
                  <c:v>44935</c:v>
                </c:pt>
                <c:pt idx="368">
                  <c:v>44936</c:v>
                </c:pt>
                <c:pt idx="369">
                  <c:v>44937</c:v>
                </c:pt>
                <c:pt idx="370">
                  <c:v>44938</c:v>
                </c:pt>
                <c:pt idx="371">
                  <c:v>44939</c:v>
                </c:pt>
                <c:pt idx="372">
                  <c:v>44940</c:v>
                </c:pt>
                <c:pt idx="373">
                  <c:v>44941</c:v>
                </c:pt>
                <c:pt idx="374">
                  <c:v>44942</c:v>
                </c:pt>
                <c:pt idx="375">
                  <c:v>44943</c:v>
                </c:pt>
                <c:pt idx="376">
                  <c:v>44944</c:v>
                </c:pt>
                <c:pt idx="377">
                  <c:v>44945</c:v>
                </c:pt>
                <c:pt idx="378">
                  <c:v>44946</c:v>
                </c:pt>
                <c:pt idx="379">
                  <c:v>44947</c:v>
                </c:pt>
                <c:pt idx="380">
                  <c:v>44948</c:v>
                </c:pt>
                <c:pt idx="381">
                  <c:v>44949</c:v>
                </c:pt>
                <c:pt idx="382">
                  <c:v>44950</c:v>
                </c:pt>
                <c:pt idx="383">
                  <c:v>44951</c:v>
                </c:pt>
                <c:pt idx="384">
                  <c:v>44952</c:v>
                </c:pt>
                <c:pt idx="385">
                  <c:v>44953</c:v>
                </c:pt>
                <c:pt idx="386">
                  <c:v>44954</c:v>
                </c:pt>
                <c:pt idx="387">
                  <c:v>44955</c:v>
                </c:pt>
                <c:pt idx="388">
                  <c:v>44956</c:v>
                </c:pt>
                <c:pt idx="389">
                  <c:v>44957</c:v>
                </c:pt>
                <c:pt idx="390">
                  <c:v>44958</c:v>
                </c:pt>
                <c:pt idx="391">
                  <c:v>44959</c:v>
                </c:pt>
                <c:pt idx="392">
                  <c:v>44960</c:v>
                </c:pt>
                <c:pt idx="393">
                  <c:v>44961</c:v>
                </c:pt>
                <c:pt idx="394">
                  <c:v>44962</c:v>
                </c:pt>
                <c:pt idx="395">
                  <c:v>44963</c:v>
                </c:pt>
                <c:pt idx="396">
                  <c:v>44964</c:v>
                </c:pt>
                <c:pt idx="397">
                  <c:v>44965</c:v>
                </c:pt>
                <c:pt idx="398">
                  <c:v>44966</c:v>
                </c:pt>
                <c:pt idx="399">
                  <c:v>44967</c:v>
                </c:pt>
                <c:pt idx="400">
                  <c:v>44968</c:v>
                </c:pt>
                <c:pt idx="401">
                  <c:v>44969</c:v>
                </c:pt>
                <c:pt idx="402">
                  <c:v>44970</c:v>
                </c:pt>
                <c:pt idx="403">
                  <c:v>44971</c:v>
                </c:pt>
                <c:pt idx="404">
                  <c:v>44972</c:v>
                </c:pt>
                <c:pt idx="405">
                  <c:v>44973</c:v>
                </c:pt>
                <c:pt idx="406">
                  <c:v>44974</c:v>
                </c:pt>
                <c:pt idx="407">
                  <c:v>44975</c:v>
                </c:pt>
                <c:pt idx="408">
                  <c:v>44976</c:v>
                </c:pt>
                <c:pt idx="409">
                  <c:v>44977</c:v>
                </c:pt>
                <c:pt idx="410">
                  <c:v>44978</c:v>
                </c:pt>
                <c:pt idx="411">
                  <c:v>44979</c:v>
                </c:pt>
                <c:pt idx="412">
                  <c:v>44980</c:v>
                </c:pt>
                <c:pt idx="413">
                  <c:v>44981</c:v>
                </c:pt>
                <c:pt idx="414">
                  <c:v>44982</c:v>
                </c:pt>
                <c:pt idx="415">
                  <c:v>44983</c:v>
                </c:pt>
                <c:pt idx="416">
                  <c:v>44984</c:v>
                </c:pt>
                <c:pt idx="417">
                  <c:v>44985</c:v>
                </c:pt>
                <c:pt idx="418">
                  <c:v>44986</c:v>
                </c:pt>
                <c:pt idx="419">
                  <c:v>44987</c:v>
                </c:pt>
                <c:pt idx="420">
                  <c:v>44988</c:v>
                </c:pt>
              </c:numCache>
            </c:numRef>
          </c:cat>
          <c:val>
            <c:numRef>
              <c:f>编码数据_原始数据!$E$2:$E$428</c:f>
              <c:numCache>
                <c:formatCode>General</c:formatCode>
                <c:ptCount val="427"/>
                <c:pt idx="359" formatCode="0.00_ ">
                  <c:v>20339.984359374899</c:v>
                </c:pt>
                <c:pt idx="360" formatCode="0.00_ ">
                  <c:v>20064.700596839299</c:v>
                </c:pt>
                <c:pt idx="361" formatCode="0.00_ ">
                  <c:v>19860.019121869002</c:v>
                </c:pt>
                <c:pt idx="362" formatCode="0.00_ ">
                  <c:v>19634.150403302101</c:v>
                </c:pt>
                <c:pt idx="363" formatCode="0.00_ ">
                  <c:v>19414.639825621201</c:v>
                </c:pt>
                <c:pt idx="364" formatCode="0.00_ ">
                  <c:v>19193.221215149701</c:v>
                </c:pt>
                <c:pt idx="365" formatCode="0.00_ ">
                  <c:v>18972.3751917277</c:v>
                </c:pt>
                <c:pt idx="366" formatCode="0.00_ ">
                  <c:v>18751.357339010599</c:v>
                </c:pt>
                <c:pt idx="367" formatCode="0.00_ ">
                  <c:v>18530.391051041101</c:v>
                </c:pt>
                <c:pt idx="368" formatCode="0.00_ ">
                  <c:v>18309.4092888581</c:v>
                </c:pt>
                <c:pt idx="369" formatCode="0.00_ ">
                  <c:v>18088.4321703764</c:v>
                </c:pt>
                <c:pt idx="370" formatCode="0.00_ ">
                  <c:v>17867.453658352999</c:v>
                </c:pt>
                <c:pt idx="371" formatCode="0.00_ ">
                  <c:v>17646.475564521501</c:v>
                </c:pt>
                <c:pt idx="372" formatCode="0.00_ ">
                  <c:v>17425.497345193598</c:v>
                </c:pt>
                <c:pt idx="373" formatCode="0.00_ ">
                  <c:v>17204.519163526202</c:v>
                </c:pt>
                <c:pt idx="374" formatCode="0.00_ ">
                  <c:v>16983.540970557198</c:v>
                </c:pt>
                <c:pt idx="375" formatCode="0.00_ ">
                  <c:v>16762.562780979799</c:v>
                </c:pt>
                <c:pt idx="376" formatCode="0.00_ ">
                  <c:v>16541.584590384598</c:v>
                </c:pt>
                <c:pt idx="377" formatCode="0.00_ ">
                  <c:v>16320.606400094801</c:v>
                </c:pt>
                <c:pt idx="378" formatCode="0.00_ ">
                  <c:v>16099.628209713301</c:v>
                </c:pt>
                <c:pt idx="379" formatCode="0.00_ ">
                  <c:v>15878.6500193594</c:v>
                </c:pt>
                <c:pt idx="380" formatCode="0.00_ ">
                  <c:v>15657.6718289972</c:v>
                </c:pt>
                <c:pt idx="381" formatCode="0.00_ ">
                  <c:v>15436.6936386375</c:v>
                </c:pt>
                <c:pt idx="382" formatCode="0.00_ ">
                  <c:v>15215.715448277</c:v>
                </c:pt>
                <c:pt idx="383" formatCode="0.00_ ">
                  <c:v>14994.7372579168</c:v>
                </c:pt>
                <c:pt idx="384" formatCode="0.00_ ">
                  <c:v>14773.759067556501</c:v>
                </c:pt>
                <c:pt idx="385" formatCode="0.00_ ">
                  <c:v>14552.780877196201</c:v>
                </c:pt>
                <c:pt idx="386" formatCode="0.00_ ">
                  <c:v>14331.802686835899</c:v>
                </c:pt>
                <c:pt idx="387" formatCode="0.00_ ">
                  <c:v>14110.8244964756</c:v>
                </c:pt>
                <c:pt idx="388" formatCode="0.00_ ">
                  <c:v>13889.8463061153</c:v>
                </c:pt>
                <c:pt idx="389" formatCode="0.00_ ">
                  <c:v>13668.868115755</c:v>
                </c:pt>
                <c:pt idx="390" formatCode="0.00_ ">
                  <c:v>13447.8899253947</c:v>
                </c:pt>
                <c:pt idx="391" formatCode="0.00_ ">
                  <c:v>13226.9117350344</c:v>
                </c:pt>
                <c:pt idx="392" formatCode="0.00_ ">
                  <c:v>13005.933544674101</c:v>
                </c:pt>
                <c:pt idx="393" formatCode="0.00_ ">
                  <c:v>12784.955354313901</c:v>
                </c:pt>
                <c:pt idx="394" formatCode="0.00_ ">
                  <c:v>12563.977163953599</c:v>
                </c:pt>
                <c:pt idx="395" formatCode="0.00_ ">
                  <c:v>12342.9989735933</c:v>
                </c:pt>
                <c:pt idx="396" formatCode="0.00_ ">
                  <c:v>12122.020783233</c:v>
                </c:pt>
                <c:pt idx="397" formatCode="0.00_ ">
                  <c:v>11901.0425928727</c:v>
                </c:pt>
                <c:pt idx="398" formatCode="0.00_ ">
                  <c:v>11680.0644025124</c:v>
                </c:pt>
                <c:pt idx="399" formatCode="0.00_ ">
                  <c:v>11459.0862121521</c:v>
                </c:pt>
                <c:pt idx="400" formatCode="0.00_ ">
                  <c:v>11238.108021791801</c:v>
                </c:pt>
                <c:pt idx="401" formatCode="0.00_ ">
                  <c:v>11017.129831431501</c:v>
                </c:pt>
                <c:pt idx="402" formatCode="0.00_ ">
                  <c:v>10796.151641071199</c:v>
                </c:pt>
                <c:pt idx="403" formatCode="0.00_ ">
                  <c:v>10575.173450710899</c:v>
                </c:pt>
                <c:pt idx="404" formatCode="0.00_ ">
                  <c:v>10354.1952603506</c:v>
                </c:pt>
                <c:pt idx="405" formatCode="0.00_ ">
                  <c:v>10133.2170699904</c:v>
                </c:pt>
                <c:pt idx="406" formatCode="0.00_ ">
                  <c:v>9912.2388796300602</c:v>
                </c:pt>
                <c:pt idx="407" formatCode="0.00_ ">
                  <c:v>9691.2606892697604</c:v>
                </c:pt>
                <c:pt idx="408" formatCode="0.00_ ">
                  <c:v>9470.2824989094697</c:v>
                </c:pt>
                <c:pt idx="409" formatCode="0.00_ ">
                  <c:v>9249.3043085491809</c:v>
                </c:pt>
                <c:pt idx="410" formatCode="0.00_ ">
                  <c:v>9028.3261181888902</c:v>
                </c:pt>
                <c:pt idx="411" formatCode="0.00_ ">
                  <c:v>8807.3479278285904</c:v>
                </c:pt>
                <c:pt idx="412" formatCode="0.00_ ">
                  <c:v>8586.3697374682997</c:v>
                </c:pt>
                <c:pt idx="413" formatCode="0.00_ ">
                  <c:v>8365.3915471080109</c:v>
                </c:pt>
                <c:pt idx="414" formatCode="0.00_ ">
                  <c:v>8144.4133567477202</c:v>
                </c:pt>
                <c:pt idx="415" formatCode="0.00_ ">
                  <c:v>7923.4351663874304</c:v>
                </c:pt>
                <c:pt idx="416" formatCode="0.00_ ">
                  <c:v>7702.4569760271297</c:v>
                </c:pt>
                <c:pt idx="417" formatCode="0.00_ ">
                  <c:v>7481.4787856668399</c:v>
                </c:pt>
                <c:pt idx="418" formatCode="0.00_ ">
                  <c:v>7260.5005953065502</c:v>
                </c:pt>
                <c:pt idx="419" formatCode="0.00_ ">
                  <c:v>7039.5224049462604</c:v>
                </c:pt>
                <c:pt idx="420" formatCode="0.00_ ">
                  <c:v>6818.5442145859697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9F-4124-B52C-EDAD1969FD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424864"/>
        <c:axId val="1172215856"/>
      </c:lineChart>
      <c:dateAx>
        <c:axId val="1362424864"/>
        <c:scaling>
          <c:orientation val="minMax"/>
        </c:scaling>
        <c:delete val="0"/>
        <c:axPos val="b"/>
        <c:numFmt formatCode="yyyy\-mm\-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2215856"/>
        <c:crosses val="autoZero"/>
        <c:auto val="1"/>
        <c:lblOffset val="100"/>
        <c:baseTimeUnit val="days"/>
      </c:dateAx>
      <c:valAx>
        <c:axId val="1172215856"/>
        <c:scaling>
          <c:orientation val="minMax"/>
          <c:max val="400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62424864"/>
        <c:crosses val="autoZero"/>
        <c:crossBetween val="between"/>
        <c:majorUnit val="70000"/>
      </c:valAx>
      <c:spPr>
        <a:solidFill>
          <a:schemeClr val="bg1"/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044329303396695"/>
          <c:y val="0.165310302238311"/>
          <c:w val="0.16204951065054701"/>
          <c:h val="0.36585606305355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1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19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50800" cap="rnd" cmpd="sng" algn="ctr">
        <a:solidFill>
          <a:schemeClr val="phClr">
            <a:alpha val="3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2700" cap="flat" cmpd="sng" algn="ctr">
        <a:solidFill>
          <a:schemeClr val="lt1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3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04997-8EE3-4746-A3AC-CA8AB82FDA9C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F25D5-8C58-460F-951E-FA6DFDA8CF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F25D5-8C58-460F-951E-FA6DFDA8CF20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9" Type="http://schemas.openxmlformats.org/officeDocument/2006/relationships/tags" Target="../tags/tag54.xml"/><Relationship Id="rId21" Type="http://schemas.openxmlformats.org/officeDocument/2006/relationships/tags" Target="../tags/tag36.xml"/><Relationship Id="rId34" Type="http://schemas.openxmlformats.org/officeDocument/2006/relationships/tags" Target="../tags/tag49.xml"/><Relationship Id="rId42" Type="http://schemas.openxmlformats.org/officeDocument/2006/relationships/slideLayout" Target="../slideLayouts/slideLayout7.xml"/><Relationship Id="rId47" Type="http://schemas.openxmlformats.org/officeDocument/2006/relationships/image" Target="../media/image24.png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9" Type="http://schemas.openxmlformats.org/officeDocument/2006/relationships/tags" Target="../tags/tag4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32" Type="http://schemas.openxmlformats.org/officeDocument/2006/relationships/tags" Target="../tags/tag47.xml"/><Relationship Id="rId37" Type="http://schemas.openxmlformats.org/officeDocument/2006/relationships/tags" Target="../tags/tag52.xml"/><Relationship Id="rId40" Type="http://schemas.openxmlformats.org/officeDocument/2006/relationships/tags" Target="../tags/tag55.xml"/><Relationship Id="rId45" Type="http://schemas.openxmlformats.org/officeDocument/2006/relationships/image" Target="../media/image22.png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36" Type="http://schemas.openxmlformats.org/officeDocument/2006/relationships/tags" Target="../tags/tag51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31" Type="http://schemas.openxmlformats.org/officeDocument/2006/relationships/tags" Target="../tags/tag46.xml"/><Relationship Id="rId44" Type="http://schemas.openxmlformats.org/officeDocument/2006/relationships/image" Target="../media/image21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Relationship Id="rId35" Type="http://schemas.openxmlformats.org/officeDocument/2006/relationships/tags" Target="../tags/tag50.xml"/><Relationship Id="rId43" Type="http://schemas.openxmlformats.org/officeDocument/2006/relationships/chart" Target="../charts/chart11.xml"/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33" Type="http://schemas.openxmlformats.org/officeDocument/2006/relationships/tags" Target="../tags/tag48.xml"/><Relationship Id="rId38" Type="http://schemas.openxmlformats.org/officeDocument/2006/relationships/tags" Target="../tags/tag53.xml"/><Relationship Id="rId46" Type="http://schemas.openxmlformats.org/officeDocument/2006/relationships/image" Target="../media/image23.png"/><Relationship Id="rId20" Type="http://schemas.openxmlformats.org/officeDocument/2006/relationships/tags" Target="../tags/tag35.xml"/><Relationship Id="rId41" Type="http://schemas.openxmlformats.org/officeDocument/2006/relationships/tags" Target="../tags/tag5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tags" Target="../tags/tag91.xml"/><Relationship Id="rId3" Type="http://schemas.openxmlformats.org/officeDocument/2006/relationships/tags" Target="../tags/tag68.xml"/><Relationship Id="rId21" Type="http://schemas.openxmlformats.org/officeDocument/2006/relationships/tags" Target="../tags/tag86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tags" Target="../tags/tag90.xml"/><Relationship Id="rId33" Type="http://schemas.openxmlformats.org/officeDocument/2006/relationships/tags" Target="../tags/tag98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tags" Target="../tags/tag85.xml"/><Relationship Id="rId29" Type="http://schemas.openxmlformats.org/officeDocument/2006/relationships/tags" Target="../tags/tag94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tags" Target="../tags/tag89.xml"/><Relationship Id="rId32" Type="http://schemas.openxmlformats.org/officeDocument/2006/relationships/tags" Target="../tags/tag97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28" Type="http://schemas.openxmlformats.org/officeDocument/2006/relationships/tags" Target="../tags/tag93.xml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31" Type="http://schemas.openxmlformats.org/officeDocument/2006/relationships/tags" Target="../tags/tag96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tags" Target="../tags/tag87.xml"/><Relationship Id="rId27" Type="http://schemas.openxmlformats.org/officeDocument/2006/relationships/tags" Target="../tags/tag92.xml"/><Relationship Id="rId30" Type="http://schemas.openxmlformats.org/officeDocument/2006/relationships/tags" Target="../tags/tag95.xml"/><Relationship Id="rId8" Type="http://schemas.openxmlformats.org/officeDocument/2006/relationships/tags" Target="../tags/tag7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26" Type="http://schemas.openxmlformats.org/officeDocument/2006/relationships/tags" Target="../tags/tag1160.xml"/><Relationship Id="rId21" Type="http://schemas.openxmlformats.org/officeDocument/2006/relationships/slideLayout" Target="../slideLayouts/slideLayout7.xml"/><Relationship Id="rId34" Type="http://schemas.openxmlformats.org/officeDocument/2006/relationships/tags" Target="../tags/tag125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image" Target="../media/image330.png"/><Relationship Id="rId33" Type="http://schemas.openxmlformats.org/officeDocument/2006/relationships/image" Target="../media/image370.png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20" Type="http://schemas.openxmlformats.org/officeDocument/2006/relationships/tags" Target="../tags/tag119.xml"/><Relationship Id="rId29" Type="http://schemas.openxmlformats.org/officeDocument/2006/relationships/image" Target="../media/image350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tags" Target="../tags/tag1140.xml"/><Relationship Id="rId32" Type="http://schemas.openxmlformats.org/officeDocument/2006/relationships/tags" Target="../tags/tag123.xml"/><Relationship Id="rId37" Type="http://schemas.openxmlformats.org/officeDocument/2006/relationships/image" Target="../media/image390.png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23" Type="http://schemas.openxmlformats.org/officeDocument/2006/relationships/image" Target="../media/image320.png"/><Relationship Id="rId28" Type="http://schemas.openxmlformats.org/officeDocument/2006/relationships/tags" Target="../tags/tag1180.xml"/><Relationship Id="rId36" Type="http://schemas.openxmlformats.org/officeDocument/2006/relationships/tags" Target="../tags/tag127.xml"/><Relationship Id="rId10" Type="http://schemas.openxmlformats.org/officeDocument/2006/relationships/tags" Target="../tags/tag109.xml"/><Relationship Id="rId19" Type="http://schemas.openxmlformats.org/officeDocument/2006/relationships/tags" Target="../tags/tag118.xml"/><Relationship Id="rId31" Type="http://schemas.openxmlformats.org/officeDocument/2006/relationships/image" Target="../media/image360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tags" Target="../tags/tag1110.xml"/><Relationship Id="rId27" Type="http://schemas.openxmlformats.org/officeDocument/2006/relationships/image" Target="../media/image340.png"/><Relationship Id="rId30" Type="http://schemas.openxmlformats.org/officeDocument/2006/relationships/tags" Target="../tags/tag120.xml"/><Relationship Id="rId35" Type="http://schemas.openxmlformats.org/officeDocument/2006/relationships/image" Target="../media/image380.png"/><Relationship Id="rId8" Type="http://schemas.openxmlformats.org/officeDocument/2006/relationships/tags" Target="../tags/tag107.xml"/><Relationship Id="rId3" Type="http://schemas.openxmlformats.org/officeDocument/2006/relationships/tags" Target="../tags/tag10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tags" Target="../tags/tag152.xml"/><Relationship Id="rId39" Type="http://schemas.openxmlformats.org/officeDocument/2006/relationships/tags" Target="../tags/tag165.xml"/><Relationship Id="rId21" Type="http://schemas.openxmlformats.org/officeDocument/2006/relationships/tags" Target="../tags/tag147.xml"/><Relationship Id="rId34" Type="http://schemas.openxmlformats.org/officeDocument/2006/relationships/tags" Target="../tags/tag160.xml"/><Relationship Id="rId42" Type="http://schemas.openxmlformats.org/officeDocument/2006/relationships/tags" Target="../tags/tag168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tags" Target="../tags/tag155.xml"/><Relationship Id="rId41" Type="http://schemas.openxmlformats.org/officeDocument/2006/relationships/tags" Target="../tags/tag167.xml"/><Relationship Id="rId1" Type="http://schemas.openxmlformats.org/officeDocument/2006/relationships/tags" Target="../tags/tag126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tags" Target="../tags/tag150.xml"/><Relationship Id="rId32" Type="http://schemas.openxmlformats.org/officeDocument/2006/relationships/tags" Target="../tags/tag158.xml"/><Relationship Id="rId37" Type="http://schemas.openxmlformats.org/officeDocument/2006/relationships/tags" Target="../tags/tag163.xml"/><Relationship Id="rId40" Type="http://schemas.openxmlformats.org/officeDocument/2006/relationships/tags" Target="../tags/tag166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tags" Target="../tags/tag149.xml"/><Relationship Id="rId28" Type="http://schemas.openxmlformats.org/officeDocument/2006/relationships/tags" Target="../tags/tag154.xml"/><Relationship Id="rId36" Type="http://schemas.openxmlformats.org/officeDocument/2006/relationships/tags" Target="../tags/tag162.xml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31" Type="http://schemas.openxmlformats.org/officeDocument/2006/relationships/tags" Target="../tags/tag157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tags" Target="../tags/tag148.xml"/><Relationship Id="rId27" Type="http://schemas.openxmlformats.org/officeDocument/2006/relationships/tags" Target="../tags/tag153.xml"/><Relationship Id="rId30" Type="http://schemas.openxmlformats.org/officeDocument/2006/relationships/tags" Target="../tags/tag156.xml"/><Relationship Id="rId35" Type="http://schemas.openxmlformats.org/officeDocument/2006/relationships/tags" Target="../tags/tag161.xml"/><Relationship Id="rId43" Type="http://schemas.openxmlformats.org/officeDocument/2006/relationships/slideLayout" Target="../slideLayouts/slideLayout7.xml"/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tags" Target="../tags/tag151.xml"/><Relationship Id="rId33" Type="http://schemas.openxmlformats.org/officeDocument/2006/relationships/tags" Target="../tags/tag159.xml"/><Relationship Id="rId38" Type="http://schemas.openxmlformats.org/officeDocument/2006/relationships/tags" Target="../tags/tag1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18" Type="http://schemas.openxmlformats.org/officeDocument/2006/relationships/tags" Target="../tags/tag187.xml"/><Relationship Id="rId26" Type="http://schemas.openxmlformats.org/officeDocument/2006/relationships/tags" Target="../tags/tag195.xml"/><Relationship Id="rId3" Type="http://schemas.openxmlformats.org/officeDocument/2006/relationships/tags" Target="../tags/tag172.xml"/><Relationship Id="rId21" Type="http://schemas.openxmlformats.org/officeDocument/2006/relationships/tags" Target="../tags/tag190.xml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17" Type="http://schemas.openxmlformats.org/officeDocument/2006/relationships/tags" Target="../tags/tag186.xml"/><Relationship Id="rId25" Type="http://schemas.openxmlformats.org/officeDocument/2006/relationships/tags" Target="../tags/tag194.xml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0" Type="http://schemas.openxmlformats.org/officeDocument/2006/relationships/tags" Target="../tags/tag189.xml"/><Relationship Id="rId29" Type="http://schemas.openxmlformats.org/officeDocument/2006/relationships/tags" Target="../tags/tag198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24" Type="http://schemas.openxmlformats.org/officeDocument/2006/relationships/tags" Target="../tags/tag193.xml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23" Type="http://schemas.openxmlformats.org/officeDocument/2006/relationships/tags" Target="../tags/tag192.xml"/><Relationship Id="rId28" Type="http://schemas.openxmlformats.org/officeDocument/2006/relationships/tags" Target="../tags/tag197.xml"/><Relationship Id="rId10" Type="http://schemas.openxmlformats.org/officeDocument/2006/relationships/tags" Target="../tags/tag179.xml"/><Relationship Id="rId19" Type="http://schemas.openxmlformats.org/officeDocument/2006/relationships/tags" Target="../tags/tag188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tags" Target="../tags/tag191.xml"/><Relationship Id="rId27" Type="http://schemas.openxmlformats.org/officeDocument/2006/relationships/tags" Target="../tags/tag196.xml"/><Relationship Id="rId30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tags" Target="../tags/tag211.xml"/><Relationship Id="rId18" Type="http://schemas.openxmlformats.org/officeDocument/2006/relationships/tags" Target="../tags/tag216.xml"/><Relationship Id="rId26" Type="http://schemas.openxmlformats.org/officeDocument/2006/relationships/tags" Target="../tags/tag224.xml"/><Relationship Id="rId3" Type="http://schemas.openxmlformats.org/officeDocument/2006/relationships/tags" Target="../tags/tag201.xml"/><Relationship Id="rId21" Type="http://schemas.openxmlformats.org/officeDocument/2006/relationships/tags" Target="../tags/tag219.xml"/><Relationship Id="rId7" Type="http://schemas.openxmlformats.org/officeDocument/2006/relationships/tags" Target="../tags/tag205.xml"/><Relationship Id="rId12" Type="http://schemas.openxmlformats.org/officeDocument/2006/relationships/tags" Target="../tags/tag210.xml"/><Relationship Id="rId17" Type="http://schemas.openxmlformats.org/officeDocument/2006/relationships/tags" Target="../tags/tag215.xml"/><Relationship Id="rId25" Type="http://schemas.openxmlformats.org/officeDocument/2006/relationships/tags" Target="../tags/tag223.xml"/><Relationship Id="rId2" Type="http://schemas.openxmlformats.org/officeDocument/2006/relationships/tags" Target="../tags/tag200.xml"/><Relationship Id="rId16" Type="http://schemas.openxmlformats.org/officeDocument/2006/relationships/tags" Target="../tags/tag214.xml"/><Relationship Id="rId20" Type="http://schemas.openxmlformats.org/officeDocument/2006/relationships/tags" Target="../tags/tag218.xml"/><Relationship Id="rId29" Type="http://schemas.openxmlformats.org/officeDocument/2006/relationships/tags" Target="../tags/tag227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tags" Target="../tags/tag209.xml"/><Relationship Id="rId24" Type="http://schemas.openxmlformats.org/officeDocument/2006/relationships/tags" Target="../tags/tag222.xml"/><Relationship Id="rId5" Type="http://schemas.openxmlformats.org/officeDocument/2006/relationships/tags" Target="../tags/tag203.xml"/><Relationship Id="rId15" Type="http://schemas.openxmlformats.org/officeDocument/2006/relationships/tags" Target="../tags/tag213.xml"/><Relationship Id="rId23" Type="http://schemas.openxmlformats.org/officeDocument/2006/relationships/tags" Target="../tags/tag221.xml"/><Relationship Id="rId28" Type="http://schemas.openxmlformats.org/officeDocument/2006/relationships/tags" Target="../tags/tag226.xml"/><Relationship Id="rId10" Type="http://schemas.openxmlformats.org/officeDocument/2006/relationships/tags" Target="../tags/tag208.xml"/><Relationship Id="rId19" Type="http://schemas.openxmlformats.org/officeDocument/2006/relationships/tags" Target="../tags/tag217.xml"/><Relationship Id="rId4" Type="http://schemas.openxmlformats.org/officeDocument/2006/relationships/tags" Target="../tags/tag202.xml"/><Relationship Id="rId9" Type="http://schemas.openxmlformats.org/officeDocument/2006/relationships/tags" Target="../tags/tag207.xml"/><Relationship Id="rId14" Type="http://schemas.openxmlformats.org/officeDocument/2006/relationships/tags" Target="../tags/tag212.xml"/><Relationship Id="rId22" Type="http://schemas.openxmlformats.org/officeDocument/2006/relationships/tags" Target="../tags/tag220.xml"/><Relationship Id="rId27" Type="http://schemas.openxmlformats.org/officeDocument/2006/relationships/tags" Target="../tags/tag225.xml"/><Relationship Id="rId30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0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26" Type="http://schemas.openxmlformats.org/officeDocument/2006/relationships/tags" Target="../tags/tag256.xml"/><Relationship Id="rId39" Type="http://schemas.openxmlformats.org/officeDocument/2006/relationships/tags" Target="../tags/tag269.xml"/><Relationship Id="rId21" Type="http://schemas.openxmlformats.org/officeDocument/2006/relationships/tags" Target="../tags/tag251.xml"/><Relationship Id="rId34" Type="http://schemas.openxmlformats.org/officeDocument/2006/relationships/tags" Target="../tags/tag264.xml"/><Relationship Id="rId42" Type="http://schemas.openxmlformats.org/officeDocument/2006/relationships/tags" Target="../tags/tag272.xml"/><Relationship Id="rId47" Type="http://schemas.openxmlformats.org/officeDocument/2006/relationships/tags" Target="../tags/tag277.xml"/><Relationship Id="rId50" Type="http://schemas.openxmlformats.org/officeDocument/2006/relationships/tags" Target="../tags/tag280.xml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9" Type="http://schemas.openxmlformats.org/officeDocument/2006/relationships/tags" Target="../tags/tag259.xml"/><Relationship Id="rId11" Type="http://schemas.openxmlformats.org/officeDocument/2006/relationships/tags" Target="../tags/tag241.xml"/><Relationship Id="rId24" Type="http://schemas.openxmlformats.org/officeDocument/2006/relationships/tags" Target="../tags/tag254.xml"/><Relationship Id="rId32" Type="http://schemas.openxmlformats.org/officeDocument/2006/relationships/tags" Target="../tags/tag262.xml"/><Relationship Id="rId37" Type="http://schemas.openxmlformats.org/officeDocument/2006/relationships/tags" Target="../tags/tag267.xml"/><Relationship Id="rId40" Type="http://schemas.openxmlformats.org/officeDocument/2006/relationships/tags" Target="../tags/tag270.xml"/><Relationship Id="rId45" Type="http://schemas.openxmlformats.org/officeDocument/2006/relationships/tags" Target="../tags/tag275.xml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28" Type="http://schemas.openxmlformats.org/officeDocument/2006/relationships/tags" Target="../tags/tag258.xml"/><Relationship Id="rId36" Type="http://schemas.openxmlformats.org/officeDocument/2006/relationships/tags" Target="../tags/tag266.xml"/><Relationship Id="rId49" Type="http://schemas.openxmlformats.org/officeDocument/2006/relationships/tags" Target="../tags/tag279.xml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31" Type="http://schemas.openxmlformats.org/officeDocument/2006/relationships/tags" Target="../tags/tag261.xml"/><Relationship Id="rId44" Type="http://schemas.openxmlformats.org/officeDocument/2006/relationships/tags" Target="../tags/tag274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Relationship Id="rId27" Type="http://schemas.openxmlformats.org/officeDocument/2006/relationships/tags" Target="../tags/tag257.xml"/><Relationship Id="rId30" Type="http://schemas.openxmlformats.org/officeDocument/2006/relationships/tags" Target="../tags/tag260.xml"/><Relationship Id="rId35" Type="http://schemas.openxmlformats.org/officeDocument/2006/relationships/tags" Target="../tags/tag265.xml"/><Relationship Id="rId43" Type="http://schemas.openxmlformats.org/officeDocument/2006/relationships/tags" Target="../tags/tag273.xml"/><Relationship Id="rId48" Type="http://schemas.openxmlformats.org/officeDocument/2006/relationships/tags" Target="../tags/tag278.xml"/><Relationship Id="rId8" Type="http://schemas.openxmlformats.org/officeDocument/2006/relationships/tags" Target="../tags/tag238.xml"/><Relationship Id="rId51" Type="http://schemas.openxmlformats.org/officeDocument/2006/relationships/slideLayout" Target="../slideLayouts/slideLayout7.xml"/><Relationship Id="rId3" Type="http://schemas.openxmlformats.org/officeDocument/2006/relationships/tags" Target="../tags/tag233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tags" Target="../tags/tag255.xml"/><Relationship Id="rId33" Type="http://schemas.openxmlformats.org/officeDocument/2006/relationships/tags" Target="../tags/tag263.xml"/><Relationship Id="rId38" Type="http://schemas.openxmlformats.org/officeDocument/2006/relationships/tags" Target="../tags/tag268.xml"/><Relationship Id="rId46" Type="http://schemas.openxmlformats.org/officeDocument/2006/relationships/tags" Target="../tags/tag276.xml"/><Relationship Id="rId20" Type="http://schemas.openxmlformats.org/officeDocument/2006/relationships/tags" Target="../tags/tag250.xml"/><Relationship Id="rId41" Type="http://schemas.openxmlformats.org/officeDocument/2006/relationships/tags" Target="../tags/tag271.xml"/><Relationship Id="rId1" Type="http://schemas.openxmlformats.org/officeDocument/2006/relationships/tags" Target="../tags/tag231.xml"/><Relationship Id="rId6" Type="http://schemas.openxmlformats.org/officeDocument/2006/relationships/tags" Target="../tags/tag2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26" Type="http://schemas.openxmlformats.org/officeDocument/2006/relationships/tags" Target="../tags/tag307.xml"/><Relationship Id="rId39" Type="http://schemas.openxmlformats.org/officeDocument/2006/relationships/image" Target="../media/image54.png"/><Relationship Id="rId21" Type="http://schemas.openxmlformats.org/officeDocument/2006/relationships/tags" Target="../tags/tag302.xml"/><Relationship Id="rId34" Type="http://schemas.openxmlformats.org/officeDocument/2006/relationships/tags" Target="../tags/tag2930.xml"/><Relationship Id="rId42" Type="http://schemas.openxmlformats.org/officeDocument/2006/relationships/tags" Target="../tags/tag3030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tags" Target="../tags/tag301.xml"/><Relationship Id="rId29" Type="http://schemas.openxmlformats.org/officeDocument/2006/relationships/tags" Target="../tags/tag310.xml"/><Relationship Id="rId41" Type="http://schemas.openxmlformats.org/officeDocument/2006/relationships/tags" Target="../tags/tag3010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24" Type="http://schemas.openxmlformats.org/officeDocument/2006/relationships/tags" Target="../tags/tag305.xml"/><Relationship Id="rId32" Type="http://schemas.openxmlformats.org/officeDocument/2006/relationships/tags" Target="../tags/tag313.xml"/><Relationship Id="rId37" Type="http://schemas.openxmlformats.org/officeDocument/2006/relationships/image" Target="../media/image53.png"/><Relationship Id="rId40" Type="http://schemas.openxmlformats.org/officeDocument/2006/relationships/tags" Target="../tags/tag2990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tags" Target="../tags/tag304.xml"/><Relationship Id="rId28" Type="http://schemas.openxmlformats.org/officeDocument/2006/relationships/tags" Target="../tags/tag309.xml"/><Relationship Id="rId36" Type="http://schemas.openxmlformats.org/officeDocument/2006/relationships/tags" Target="../tags/tag2950.xml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31" Type="http://schemas.openxmlformats.org/officeDocument/2006/relationships/tags" Target="../tags/tag312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tags" Target="../tags/tag303.xml"/><Relationship Id="rId27" Type="http://schemas.openxmlformats.org/officeDocument/2006/relationships/tags" Target="../tags/tag308.xml"/><Relationship Id="rId30" Type="http://schemas.openxmlformats.org/officeDocument/2006/relationships/tags" Target="../tags/tag311.xml"/><Relationship Id="rId35" Type="http://schemas.openxmlformats.org/officeDocument/2006/relationships/image" Target="../media/image52.png"/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5" Type="http://schemas.openxmlformats.org/officeDocument/2006/relationships/tags" Target="../tags/tag306.xml"/><Relationship Id="rId33" Type="http://schemas.openxmlformats.org/officeDocument/2006/relationships/slideLayout" Target="../slideLayouts/slideLayout7.xml"/><Relationship Id="rId38" Type="http://schemas.openxmlformats.org/officeDocument/2006/relationships/tags" Target="../tags/tag2970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30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28.svg"/><Relationship Id="rId5" Type="http://schemas.openxmlformats.org/officeDocument/2006/relationships/image" Target="../media/image58.svg"/><Relationship Id="rId15" Type="http://schemas.openxmlformats.org/officeDocument/2006/relationships/image" Target="../media/image63.png"/><Relationship Id="rId10" Type="http://schemas.openxmlformats.org/officeDocument/2006/relationships/image" Target="../media/image27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31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3881CF-7ECE-D4BE-D6C0-55EA78E68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6" y="238968"/>
            <a:ext cx="8236179" cy="62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CD147B-4C83-DAB8-1691-E57D64B3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56"/>
            <a:ext cx="12192000" cy="66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00684" y="2488406"/>
            <a:ext cx="412813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折线图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>
            <p:custDataLst>
              <p:tags r:id="rId1"/>
            </p:custDataLst>
          </p:nvPr>
        </p:nvGraphicFramePr>
        <p:xfrm>
          <a:off x="586740" y="495300"/>
          <a:ext cx="4796155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/>
          <p:cNvGraphicFramePr/>
          <p:nvPr>
            <p:custDataLst>
              <p:tags r:id="rId2"/>
            </p:custDataLst>
          </p:nvPr>
        </p:nvGraphicFramePr>
        <p:xfrm>
          <a:off x="2952160" y="3428742"/>
          <a:ext cx="82809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490" y="188595"/>
            <a:ext cx="10929620" cy="3175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3880" y="3429000"/>
            <a:ext cx="10928985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7875" y="1596390"/>
            <a:ext cx="10869930" cy="3253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3750" y="1955800"/>
            <a:ext cx="10503535" cy="2947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350" y="1299210"/>
            <a:ext cx="11425555" cy="40849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3307976" y="2312895"/>
          <a:ext cx="6454589" cy="3211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/>
          <p:cNvGraphicFramePr/>
          <p:nvPr>
            <p:custDataLst>
              <p:tags r:id="rId1"/>
            </p:custDataLst>
          </p:nvPr>
        </p:nvGraphicFramePr>
        <p:xfrm>
          <a:off x="586842" y="495195"/>
          <a:ext cx="3635534" cy="1656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28520" y="600075"/>
            <a:ext cx="78486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2AE67B-F4C6-B3B4-59D7-F5689BE7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37" y="47978"/>
            <a:ext cx="12192000" cy="67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17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66801" y="1416050"/>
          <a:ext cx="970915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986280" y="1504315"/>
          <a:ext cx="7833360" cy="3801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2444115" y="1183640"/>
          <a:ext cx="8674735" cy="399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custDataLst>
              <p:tags r:id="rId1"/>
            </p:custDataLst>
          </p:nvPr>
        </p:nvGraphicFramePr>
        <p:xfrm>
          <a:off x="1418665" y="611841"/>
          <a:ext cx="8922123" cy="508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/>
        </p:nvGraphicFramePr>
        <p:xfrm>
          <a:off x="1696720" y="1297940"/>
          <a:ext cx="8154670" cy="4261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2146635" y="1746692"/>
          <a:ext cx="7544007" cy="3551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直方图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堆积图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5985" y="278130"/>
            <a:ext cx="10399395" cy="288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9775" y="3163570"/>
            <a:ext cx="11032490" cy="30714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77340" y="363220"/>
            <a:ext cx="9037955" cy="61321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6545" y="1701800"/>
            <a:ext cx="11598910" cy="30994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42A804-EFE3-C615-43EB-09B8D14AF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0" y="-5715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4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custDataLst>
              <p:tags r:id="rId1"/>
            </p:custDataLst>
          </p:nvPr>
        </p:nvGraphicFramePr>
        <p:xfrm>
          <a:off x="2465705" y="1268730"/>
          <a:ext cx="7041515" cy="4506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3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800475" y="1564005"/>
            <a:ext cx="4805045" cy="184785"/>
            <a:chOff x="2864802" y="3532188"/>
            <a:chExt cx="3752850" cy="127635"/>
          </a:xfrm>
          <a:solidFill>
            <a:schemeClr val="bg1"/>
          </a:solidFill>
        </p:grpSpPr>
        <p:grpSp>
          <p:nvGrpSpPr>
            <p:cNvPr id="10" name="组合 9"/>
            <p:cNvGrpSpPr/>
            <p:nvPr/>
          </p:nvGrpSpPr>
          <p:grpSpPr>
            <a:xfrm>
              <a:off x="2864802" y="3532823"/>
              <a:ext cx="610870" cy="124460"/>
              <a:chOff x="8687" y="4714"/>
              <a:chExt cx="962" cy="196"/>
            </a:xfrm>
            <a:grpFill/>
          </p:grpSpPr>
          <p:pic>
            <p:nvPicPr>
              <p:cNvPr id="4" name="图片 3"/>
              <p:cNvPicPr/>
              <p:nvPr>
                <p:custDataLst>
                  <p:tags r:id="rId37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455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2" name="图片 1"/>
              <p:cNvPicPr/>
              <p:nvPr>
                <p:custDataLst>
                  <p:tags r:id="rId38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27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7" name="图片 6"/>
              <p:cNvPicPr/>
              <p:nvPr>
                <p:custDataLst>
                  <p:tags r:id="rId39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077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8" name="图片 7"/>
              <p:cNvPicPr/>
              <p:nvPr>
                <p:custDataLst>
                  <p:tags r:id="rId40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88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9" name="图片 8"/>
              <p:cNvPicPr/>
              <p:nvPr>
                <p:custDataLst>
                  <p:tags r:id="rId41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687" y="4714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3769677" y="3532188"/>
              <a:ext cx="495300" cy="125095"/>
              <a:chOff x="8687" y="4714"/>
              <a:chExt cx="780" cy="197"/>
            </a:xfrm>
            <a:grpFill/>
          </p:grpSpPr>
          <p:pic>
            <p:nvPicPr>
              <p:cNvPr id="13" name="图片 12"/>
              <p:cNvPicPr/>
              <p:nvPr>
                <p:custDataLst>
                  <p:tags r:id="rId33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27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14" name="图片 13"/>
              <p:cNvPicPr/>
              <p:nvPr>
                <p:custDataLst>
                  <p:tags r:id="rId34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077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15" name="图片 14"/>
              <p:cNvPicPr/>
              <p:nvPr>
                <p:custDataLst>
                  <p:tags r:id="rId35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88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16" name="图片 15"/>
              <p:cNvPicPr/>
              <p:nvPr>
                <p:custDataLst>
                  <p:tags r:id="rId36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687" y="4714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4682172" y="3533458"/>
              <a:ext cx="371475" cy="125095"/>
              <a:chOff x="8687" y="4714"/>
              <a:chExt cx="585" cy="197"/>
            </a:xfrm>
            <a:grpFill/>
          </p:grpSpPr>
          <p:pic>
            <p:nvPicPr>
              <p:cNvPr id="19" name="图片 18"/>
              <p:cNvPicPr/>
              <p:nvPr>
                <p:custDataLst>
                  <p:tags r:id="rId30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9077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20" name="图片 19"/>
              <p:cNvPicPr/>
              <p:nvPr>
                <p:custDataLst>
                  <p:tags r:id="rId31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88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21" name="图片 20"/>
              <p:cNvPicPr/>
              <p:nvPr>
                <p:custDataLst>
                  <p:tags r:id="rId32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687" y="4714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</p:grpSp>
        <p:grpSp>
          <p:nvGrpSpPr>
            <p:cNvPr id="22" name="组合 21"/>
            <p:cNvGrpSpPr/>
            <p:nvPr/>
          </p:nvGrpSpPr>
          <p:grpSpPr>
            <a:xfrm>
              <a:off x="5579427" y="3534728"/>
              <a:ext cx="247650" cy="125095"/>
              <a:chOff x="8687" y="4714"/>
              <a:chExt cx="390" cy="197"/>
            </a:xfrm>
            <a:grpFill/>
          </p:grpSpPr>
          <p:pic>
            <p:nvPicPr>
              <p:cNvPr id="24" name="图片 23"/>
              <p:cNvPicPr/>
              <p:nvPr>
                <p:custDataLst>
                  <p:tags r:id="rId28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882" y="4716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  <p:pic>
            <p:nvPicPr>
              <p:cNvPr id="25" name="图片 24"/>
              <p:cNvPicPr/>
              <p:nvPr>
                <p:custDataLst>
                  <p:tags r:id="rId29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687" y="4714"/>
                <a:ext cx="195" cy="195"/>
              </a:xfrm>
              <a:prstGeom prst="rect">
                <a:avLst/>
              </a:prstGeom>
              <a:grpFill/>
              <a:ln w="9525">
                <a:noFill/>
              </a:ln>
            </p:spPr>
          </p:pic>
        </p:grpSp>
        <p:pic>
          <p:nvPicPr>
            <p:cNvPr id="28" name="图片 27"/>
            <p:cNvPicPr/>
            <p:nvPr>
              <p:custDataLst>
                <p:tags r:id="rId27"/>
              </p:custDataLst>
            </p:nvPr>
          </p:nvPicPr>
          <p:blipFill>
            <a:blip r:embed="rId44"/>
            <a:stretch>
              <a:fillRect/>
            </a:stretch>
          </p:blipFill>
          <p:spPr>
            <a:xfrm>
              <a:off x="6493827" y="3532823"/>
              <a:ext cx="123825" cy="123825"/>
            </a:xfrm>
            <a:prstGeom prst="rect">
              <a:avLst/>
            </a:prstGeom>
            <a:grpFill/>
            <a:ln w="9525">
              <a:noFill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9086215" y="1564005"/>
            <a:ext cx="1465580" cy="3379470"/>
            <a:chOff x="7297417" y="3595753"/>
            <a:chExt cx="1144905" cy="2334581"/>
          </a:xfrm>
          <a:solidFill>
            <a:schemeClr val="bg1"/>
          </a:solidFill>
        </p:grpSpPr>
        <p:sp>
          <p:nvSpPr>
            <p:cNvPr id="18" name="文本框 17"/>
            <p:cNvSpPr txBox="1"/>
            <p:nvPr>
              <p:custDataLst>
                <p:tags r:id="rId23"/>
              </p:custDataLst>
            </p:nvPr>
          </p:nvSpPr>
          <p:spPr>
            <a:xfrm>
              <a:off x="7297417" y="3595753"/>
              <a:ext cx="1144905" cy="16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number</a:t>
              </a:r>
              <a:endParaRPr lang="zh-CN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4"/>
              </p:custDataLst>
            </p:nvPr>
          </p:nvSpPr>
          <p:spPr>
            <a:xfrm>
              <a:off x="7565705" y="5750494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18931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7565705" y="4134517"/>
              <a:ext cx="608331" cy="173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1616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7581422" y="4906047"/>
              <a:ext cx="608331" cy="173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11471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>
          <a:xfrm>
            <a:off x="1625600" y="4660900"/>
            <a:ext cx="10591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Pacifier</a:t>
            </a: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383030" y="3461385"/>
            <a:ext cx="13601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Hair dryer</a:t>
            </a: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1383030" y="2261870"/>
            <a:ext cx="13601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Microwave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2136775"/>
            <a:ext cx="762000" cy="6134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0" y="4471035"/>
            <a:ext cx="603885" cy="689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图片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0" y="3244850"/>
            <a:ext cx="333375" cy="95885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45" name="组合 44"/>
          <p:cNvGrpSpPr/>
          <p:nvPr/>
        </p:nvGrpSpPr>
        <p:grpSpPr>
          <a:xfrm>
            <a:off x="3800475" y="2136775"/>
            <a:ext cx="5001895" cy="260350"/>
            <a:chOff x="2797346" y="4122509"/>
            <a:chExt cx="3906985" cy="179840"/>
          </a:xfrm>
        </p:grpSpPr>
        <p:sp>
          <p:nvSpPr>
            <p:cNvPr id="40" name="文本框 39"/>
            <p:cNvSpPr txBox="1"/>
            <p:nvPr>
              <p:custDataLst>
                <p:tags r:id="rId18"/>
              </p:custDataLst>
            </p:nvPr>
          </p:nvSpPr>
          <p:spPr>
            <a:xfrm>
              <a:off x="4946718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134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9"/>
              </p:custDataLst>
            </p:nvPr>
          </p:nvSpPr>
          <p:spPr>
            <a:xfrm>
              <a:off x="5343897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112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20"/>
              </p:custDataLst>
            </p:nvPr>
          </p:nvSpPr>
          <p:spPr>
            <a:xfrm>
              <a:off x="4234509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300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1"/>
              </p:custDataLst>
            </p:nvPr>
          </p:nvSpPr>
          <p:spPr>
            <a:xfrm>
              <a:off x="2797346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667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2"/>
              </p:custDataLst>
            </p:nvPr>
          </p:nvSpPr>
          <p:spPr>
            <a:xfrm>
              <a:off x="6096000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402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434840" y="3451860"/>
            <a:ext cx="4937125" cy="260350"/>
            <a:chOff x="2797346" y="4122509"/>
            <a:chExt cx="3856226" cy="179840"/>
          </a:xfrm>
        </p:grpSpPr>
        <p:sp>
          <p:nvSpPr>
            <p:cNvPr id="47" name="文本框 46"/>
            <p:cNvSpPr txBox="1"/>
            <p:nvPr>
              <p:custDataLst>
                <p:tags r:id="rId13"/>
              </p:custDataLst>
            </p:nvPr>
          </p:nvSpPr>
          <p:spPr>
            <a:xfrm>
              <a:off x="5315262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999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4"/>
              </p:custDataLst>
            </p:nvPr>
          </p:nvSpPr>
          <p:spPr>
            <a:xfrm>
              <a:off x="5685473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639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5"/>
              </p:custDataLst>
            </p:nvPr>
          </p:nvSpPr>
          <p:spPr>
            <a:xfrm>
              <a:off x="4616585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2096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6"/>
              </p:custDataLst>
            </p:nvPr>
          </p:nvSpPr>
          <p:spPr>
            <a:xfrm>
              <a:off x="2797346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6740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7"/>
              </p:custDataLst>
            </p:nvPr>
          </p:nvSpPr>
          <p:spPr>
            <a:xfrm>
              <a:off x="6045241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402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802505" y="4742815"/>
            <a:ext cx="4670425" cy="280670"/>
            <a:chOff x="2797346" y="4119645"/>
            <a:chExt cx="3647793" cy="193664"/>
          </a:xfrm>
        </p:grpSpPr>
        <p:sp>
          <p:nvSpPr>
            <p:cNvPr id="53" name="文本框 52"/>
            <p:cNvSpPr txBox="1"/>
            <p:nvPr>
              <p:custDataLst>
                <p:tags r:id="rId8"/>
              </p:custDataLst>
            </p:nvPr>
          </p:nvSpPr>
          <p:spPr>
            <a:xfrm>
              <a:off x="5215239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1424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9"/>
              </p:custDataLst>
            </p:nvPr>
          </p:nvSpPr>
          <p:spPr>
            <a:xfrm>
              <a:off x="5532643" y="412798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945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0"/>
              </p:custDataLst>
            </p:nvPr>
          </p:nvSpPr>
          <p:spPr>
            <a:xfrm>
              <a:off x="4664958" y="4119645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2707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1"/>
              </p:custDataLst>
            </p:nvPr>
          </p:nvSpPr>
          <p:spPr>
            <a:xfrm>
              <a:off x="2797346" y="412250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12620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2"/>
              </p:custDataLst>
            </p:nvPr>
          </p:nvSpPr>
          <p:spPr>
            <a:xfrm>
              <a:off x="5836808" y="4133469"/>
              <a:ext cx="608331" cy="17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1196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909" r="7460"/>
          <a:stretch>
            <a:fillRect/>
          </a:stretch>
        </p:blipFill>
        <p:spPr>
          <a:xfrm>
            <a:off x="273050" y="301625"/>
            <a:ext cx="9457055" cy="59258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custDataLst>
              <p:tags r:id="rId1"/>
            </p:custDataLst>
          </p:nvPr>
        </p:nvGraphicFramePr>
        <p:xfrm>
          <a:off x="71755" y="1037590"/>
          <a:ext cx="5975350" cy="3135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图表 3"/>
          <p:cNvGraphicFramePr/>
          <p:nvPr>
            <p:custDataLst>
              <p:tags r:id="rId2"/>
            </p:custDataLst>
          </p:nvPr>
        </p:nvGraphicFramePr>
        <p:xfrm>
          <a:off x="5744845" y="999490"/>
          <a:ext cx="6320790" cy="342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97" y="1953151"/>
            <a:ext cx="7125933" cy="3971223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6733207" y="397807"/>
            <a:ext cx="4888540" cy="2154942"/>
            <a:chOff x="1375142" y="3956454"/>
            <a:chExt cx="3592604" cy="1445556"/>
          </a:xfrm>
        </p:grpSpPr>
        <p:sp>
          <p:nvSpPr>
            <p:cNvPr id="7" name="矩形 2"/>
            <p:cNvSpPr/>
            <p:nvPr/>
          </p:nvSpPr>
          <p:spPr>
            <a:xfrm>
              <a:off x="1375142" y="3956454"/>
              <a:ext cx="3592604" cy="1445556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CFA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形 109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8639" y="4354353"/>
              <a:ext cx="251646" cy="251646"/>
            </a:xfrm>
            <a:prstGeom prst="rect">
              <a:avLst/>
            </a:prstGeom>
          </p:spPr>
        </p:pic>
        <p:pic>
          <p:nvPicPr>
            <p:cNvPr id="111" name="图形 110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9263" y="4354353"/>
              <a:ext cx="251646" cy="251646"/>
            </a:xfrm>
            <a:prstGeom prst="rect">
              <a:avLst/>
            </a:prstGeom>
          </p:spPr>
        </p:pic>
        <p:pic>
          <p:nvPicPr>
            <p:cNvPr id="112" name="图形 111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15521" y="4354353"/>
              <a:ext cx="251646" cy="251646"/>
            </a:xfrm>
            <a:prstGeom prst="rect">
              <a:avLst/>
            </a:prstGeom>
          </p:spPr>
        </p:pic>
        <p:pic>
          <p:nvPicPr>
            <p:cNvPr id="113" name="图形 112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68373" y="4354353"/>
              <a:ext cx="251646" cy="251646"/>
            </a:xfrm>
            <a:prstGeom prst="rect">
              <a:avLst/>
            </a:prstGeom>
          </p:spPr>
        </p:pic>
        <p:pic>
          <p:nvPicPr>
            <p:cNvPr id="114" name="图形 113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2177" y="4354353"/>
              <a:ext cx="251646" cy="251646"/>
            </a:xfrm>
            <a:prstGeom prst="rect">
              <a:avLst/>
            </a:prstGeom>
          </p:spPr>
        </p:pic>
        <p:pic>
          <p:nvPicPr>
            <p:cNvPr id="115" name="图形 114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5029" y="4354353"/>
              <a:ext cx="251646" cy="251646"/>
            </a:xfrm>
            <a:prstGeom prst="rect">
              <a:avLst/>
            </a:prstGeom>
          </p:spPr>
        </p:pic>
        <p:pic>
          <p:nvPicPr>
            <p:cNvPr id="116" name="图形 115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23525" y="4354353"/>
              <a:ext cx="251646" cy="251646"/>
            </a:xfrm>
            <a:prstGeom prst="rect">
              <a:avLst/>
            </a:prstGeom>
          </p:spPr>
        </p:pic>
        <p:pic>
          <p:nvPicPr>
            <p:cNvPr id="117" name="图形 116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72800" y="4354353"/>
              <a:ext cx="251646" cy="251646"/>
            </a:xfrm>
            <a:prstGeom prst="rect">
              <a:avLst/>
            </a:prstGeom>
          </p:spPr>
        </p:pic>
        <p:pic>
          <p:nvPicPr>
            <p:cNvPr id="118" name="图形 117" descr="照相机 纯色填充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91705" y="4354353"/>
              <a:ext cx="251646" cy="251646"/>
            </a:xfrm>
            <a:prstGeom prst="rect">
              <a:avLst/>
            </a:prstGeom>
          </p:spPr>
        </p:pic>
        <p:cxnSp>
          <p:nvCxnSpPr>
            <p:cNvPr id="122" name="直接连接符 121"/>
            <p:cNvCxnSpPr>
              <a:endCxn id="110" idx="0"/>
            </p:cNvCxnSpPr>
            <p:nvPr/>
          </p:nvCxnSpPr>
          <p:spPr>
            <a:xfrm>
              <a:off x="1843959" y="4282478"/>
              <a:ext cx="503" cy="718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/>
            <p:cNvSpPr/>
            <p:nvPr/>
          </p:nvSpPr>
          <p:spPr>
            <a:xfrm>
              <a:off x="1538974" y="4826197"/>
              <a:ext cx="3248025" cy="203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1546540" y="5166670"/>
              <a:ext cx="2371932" cy="189765"/>
            </a:xfrm>
            <a:prstGeom prst="rect">
              <a:avLst/>
            </a:prstGeom>
            <a:solidFill>
              <a:srgbClr val="DEC8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4098628" y="5162460"/>
              <a:ext cx="688371" cy="193975"/>
            </a:xfrm>
            <a:prstGeom prst="rect">
              <a:avLst/>
            </a:prstGeom>
            <a:solidFill>
              <a:srgbClr val="DEC8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599539" y="4025425"/>
              <a:ext cx="3164574" cy="677518"/>
            </a:xfrm>
            <a:prstGeom prst="rect">
              <a:avLst/>
            </a:prstGeom>
            <a:solidFill>
              <a:srgbClr val="F3EBF9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646315" y="4081833"/>
              <a:ext cx="2102459" cy="589249"/>
            </a:xfrm>
            <a:prstGeom prst="rect">
              <a:avLst/>
            </a:prstGeom>
            <a:solidFill>
              <a:srgbClr val="E8D9F3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1685022" y="4132814"/>
              <a:ext cx="1039815" cy="505310"/>
            </a:xfrm>
            <a:prstGeom prst="rect">
              <a:avLst/>
            </a:prstGeom>
            <a:solidFill>
              <a:srgbClr val="DEC8EE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0" name="直接箭头连接符 119"/>
            <p:cNvCxnSpPr/>
            <p:nvPr/>
          </p:nvCxnSpPr>
          <p:spPr>
            <a:xfrm>
              <a:off x="1507270" y="4270490"/>
              <a:ext cx="332605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图形 128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0932" y="4350134"/>
              <a:ext cx="251646" cy="251646"/>
            </a:xfrm>
            <a:prstGeom prst="rect">
              <a:avLst/>
            </a:prstGeom>
          </p:spPr>
        </p:pic>
        <p:pic>
          <p:nvPicPr>
            <p:cNvPr id="130" name="图形 129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61556" y="4350134"/>
              <a:ext cx="251646" cy="251646"/>
            </a:xfrm>
            <a:prstGeom prst="rect">
              <a:avLst/>
            </a:prstGeom>
          </p:spPr>
        </p:pic>
        <p:pic>
          <p:nvPicPr>
            <p:cNvPr id="131" name="图形 130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7814" y="4350134"/>
              <a:ext cx="251646" cy="251646"/>
            </a:xfrm>
            <a:prstGeom prst="rect">
              <a:avLst/>
            </a:prstGeom>
          </p:spPr>
        </p:pic>
        <p:pic>
          <p:nvPicPr>
            <p:cNvPr id="132" name="图形 131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0666" y="4350134"/>
              <a:ext cx="251646" cy="251646"/>
            </a:xfrm>
            <a:prstGeom prst="rect">
              <a:avLst/>
            </a:prstGeom>
          </p:spPr>
        </p:pic>
        <p:pic>
          <p:nvPicPr>
            <p:cNvPr id="133" name="图形 132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24470" y="4350134"/>
              <a:ext cx="251646" cy="251646"/>
            </a:xfrm>
            <a:prstGeom prst="rect">
              <a:avLst/>
            </a:prstGeom>
          </p:spPr>
        </p:pic>
        <p:pic>
          <p:nvPicPr>
            <p:cNvPr id="134" name="图形 133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77322" y="4350134"/>
              <a:ext cx="251646" cy="251646"/>
            </a:xfrm>
            <a:prstGeom prst="rect">
              <a:avLst/>
            </a:prstGeom>
          </p:spPr>
        </p:pic>
        <p:pic>
          <p:nvPicPr>
            <p:cNvPr id="135" name="图形 134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5818" y="4350134"/>
              <a:ext cx="251646" cy="251646"/>
            </a:xfrm>
            <a:prstGeom prst="rect">
              <a:avLst/>
            </a:prstGeom>
          </p:spPr>
        </p:pic>
        <p:pic>
          <p:nvPicPr>
            <p:cNvPr id="136" name="图形 135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5093" y="4350134"/>
              <a:ext cx="251646" cy="251646"/>
            </a:xfrm>
            <a:prstGeom prst="rect">
              <a:avLst/>
            </a:prstGeom>
          </p:spPr>
        </p:pic>
        <p:pic>
          <p:nvPicPr>
            <p:cNvPr id="137" name="图形 136" descr="照相机 纯色填充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93998" y="4350134"/>
              <a:ext cx="251646" cy="251646"/>
            </a:xfrm>
            <a:prstGeom prst="rect">
              <a:avLst/>
            </a:prstGeom>
          </p:spPr>
        </p:pic>
        <p:cxnSp>
          <p:nvCxnSpPr>
            <p:cNvPr id="138" name="直接连接符 137"/>
            <p:cNvCxnSpPr/>
            <p:nvPr/>
          </p:nvCxnSpPr>
          <p:spPr>
            <a:xfrm>
              <a:off x="1843959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/>
            <p:nvPr/>
          </p:nvCxnSpPr>
          <p:spPr>
            <a:xfrm>
              <a:off x="1509563" y="4266271"/>
              <a:ext cx="332605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2188049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2541665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2896471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3251277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3600130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3949380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4300615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4618511" y="4266271"/>
              <a:ext cx="0" cy="12874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组合 159"/>
            <p:cNvGrpSpPr/>
            <p:nvPr/>
          </p:nvGrpSpPr>
          <p:grpSpPr>
            <a:xfrm>
              <a:off x="2176035" y="4643210"/>
              <a:ext cx="1071563" cy="528638"/>
              <a:chOff x="3586163" y="5257800"/>
              <a:chExt cx="1071563" cy="528638"/>
            </a:xfrm>
          </p:grpSpPr>
          <p:cxnSp>
            <p:nvCxnSpPr>
              <p:cNvPr id="156" name="直接箭头连接符 155"/>
              <p:cNvCxnSpPr/>
              <p:nvPr/>
            </p:nvCxnSpPr>
            <p:spPr>
              <a:xfrm>
                <a:off x="3586163" y="5257800"/>
                <a:ext cx="0" cy="52863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/>
              <p:nvPr/>
            </p:nvCxnSpPr>
            <p:spPr>
              <a:xfrm>
                <a:off x="4130676" y="5335587"/>
                <a:ext cx="0" cy="45085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箭头连接符 158"/>
              <p:cNvCxnSpPr/>
              <p:nvPr/>
            </p:nvCxnSpPr>
            <p:spPr>
              <a:xfrm>
                <a:off x="4657726" y="5335587"/>
                <a:ext cx="0" cy="45085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5697" y="398434"/>
            <a:ext cx="10334625" cy="58388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78660" y="1033145"/>
            <a:ext cx="7834630" cy="43770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散点图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3900" y="415290"/>
            <a:ext cx="10633075" cy="52984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箱型图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1394460"/>
            <a:ext cx="9994265" cy="49453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A1F21E-9139-FA36-2916-8DC85C043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11"/>
            <a:ext cx="12192000" cy="66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8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饼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圆环图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custDataLst>
              <p:tags r:id="rId1"/>
            </p:custDataLst>
          </p:nvPr>
        </p:nvGraphicFramePr>
        <p:xfrm>
          <a:off x="1271270" y="937260"/>
          <a:ext cx="9129395" cy="548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29012" y="910113"/>
            <a:ext cx="493585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2476500" y="825500"/>
          <a:ext cx="8121650" cy="4676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雷达图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67205" y="839470"/>
            <a:ext cx="4659630" cy="4565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词云图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5" y="2160270"/>
            <a:ext cx="9904095" cy="29356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73" y="1690448"/>
            <a:ext cx="9909796" cy="260215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9575" y="2609850"/>
            <a:ext cx="643572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层次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分子图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737CE3-502A-94A9-14A2-4FA77959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3"/>
            <a:ext cx="12192000" cy="67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60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662823" y="1045524"/>
            <a:ext cx="5615268" cy="4932712"/>
            <a:chOff x="667768" y="1177142"/>
            <a:chExt cx="4727960" cy="4405447"/>
          </a:xfrm>
        </p:grpSpPr>
        <p:grpSp>
          <p:nvGrpSpPr>
            <p:cNvPr id="17" name="组合 16"/>
            <p:cNvGrpSpPr/>
            <p:nvPr/>
          </p:nvGrpSpPr>
          <p:grpSpPr>
            <a:xfrm>
              <a:off x="667768" y="1177142"/>
              <a:ext cx="4727960" cy="4405447"/>
              <a:chOff x="-544504" y="900710"/>
              <a:chExt cx="4727960" cy="440544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-262955" y="900710"/>
                <a:ext cx="4148418" cy="4148418"/>
                <a:chOff x="7599500" y="833475"/>
                <a:chExt cx="4148418" cy="4148418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7599500" y="833475"/>
                  <a:ext cx="4148418" cy="4148418"/>
                  <a:chOff x="6359844" y="1094441"/>
                  <a:chExt cx="4371656" cy="4371656"/>
                </a:xfrm>
              </p:grpSpPr>
              <p:sp>
                <p:nvSpPr>
                  <p:cNvPr id="5" name="椭圆 4"/>
                  <p:cNvSpPr/>
                  <p:nvPr/>
                </p:nvSpPr>
                <p:spPr>
                  <a:xfrm>
                    <a:off x="6359844" y="1094441"/>
                    <a:ext cx="4371656" cy="4371656"/>
                  </a:xfrm>
                  <a:prstGeom prst="ellipse">
                    <a:avLst/>
                  </a:prstGeom>
                  <a:solidFill>
                    <a:srgbClr val="DEEBF6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" name="椭圆 5"/>
                  <p:cNvSpPr/>
                  <p:nvPr/>
                </p:nvSpPr>
                <p:spPr>
                  <a:xfrm>
                    <a:off x="6654811" y="1400175"/>
                    <a:ext cx="3781722" cy="376018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8397778" y="1631753"/>
                  <a:ext cx="2551863" cy="2551863"/>
                  <a:chOff x="4996826" y="2907684"/>
                  <a:chExt cx="2551863" cy="2551863"/>
                </a:xfrm>
              </p:grpSpPr>
              <p:sp>
                <p:nvSpPr>
                  <p:cNvPr id="8" name="椭圆 7"/>
                  <p:cNvSpPr/>
                  <p:nvPr/>
                </p:nvSpPr>
                <p:spPr>
                  <a:xfrm>
                    <a:off x="4996826" y="2907684"/>
                    <a:ext cx="2551863" cy="2551863"/>
                  </a:xfrm>
                  <a:prstGeom prst="ellipse">
                    <a:avLst/>
                  </a:prstGeom>
                  <a:solidFill>
                    <a:srgbClr val="E2EFD9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" name="椭圆 8"/>
                  <p:cNvSpPr/>
                  <p:nvPr/>
                </p:nvSpPr>
                <p:spPr>
                  <a:xfrm>
                    <a:off x="5164432" y="3095125"/>
                    <a:ext cx="2216650" cy="2216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3" name="椭圆 2"/>
              <p:cNvSpPr/>
              <p:nvPr/>
            </p:nvSpPr>
            <p:spPr>
              <a:xfrm>
                <a:off x="2666384" y="1012119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379172" y="943546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464038" y="2372315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37780" y="3948616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451545" y="4586739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-162245" y="3891142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-544504" y="2372315"/>
                <a:ext cx="719418" cy="719418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2711406" y="1745111"/>
              <a:ext cx="624239" cy="624239"/>
            </a:xfrm>
            <a:prstGeom prst="ellipse">
              <a:avLst/>
            </a:prstGeom>
            <a:solidFill>
              <a:srgbClr val="A8D08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734319" y="3588213"/>
              <a:ext cx="624239" cy="624239"/>
            </a:xfrm>
            <a:prstGeom prst="ellipse">
              <a:avLst/>
            </a:prstGeom>
            <a:solidFill>
              <a:srgbClr val="A8D08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663579" y="3598425"/>
              <a:ext cx="624239" cy="624239"/>
            </a:xfrm>
            <a:prstGeom prst="ellipse">
              <a:avLst/>
            </a:prstGeom>
            <a:solidFill>
              <a:srgbClr val="A8D08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536637" y="2764463"/>
              <a:ext cx="973776" cy="97377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ABC</a:t>
              </a:r>
              <a:endParaRPr lang="zh-CN" altLang="en-US" sz="2000" b="1" dirty="0"/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2264408" y="1718391"/>
              <a:ext cx="486626" cy="226410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3321069" y="1800837"/>
              <a:ext cx="596527" cy="194080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12" idx="3"/>
            </p:cNvCxnSpPr>
            <p:nvPr/>
          </p:nvCxnSpPr>
          <p:spPr>
            <a:xfrm flipH="1">
              <a:off x="4278764" y="3262809"/>
              <a:ext cx="502902" cy="475430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6" idx="2"/>
              <a:endCxn id="20" idx="1"/>
            </p:cNvCxnSpPr>
            <p:nvPr/>
          </p:nvCxnSpPr>
          <p:spPr>
            <a:xfrm>
              <a:off x="1229222" y="3251352"/>
              <a:ext cx="525775" cy="438491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13" idx="1"/>
            </p:cNvCxnSpPr>
            <p:nvPr/>
          </p:nvCxnSpPr>
          <p:spPr>
            <a:xfrm flipH="1" flipV="1">
              <a:off x="4233418" y="4138489"/>
              <a:ext cx="121990" cy="191915"/>
            </a:xfrm>
            <a:prstGeom prst="straightConnector1">
              <a:avLst/>
            </a:prstGeom>
            <a:ln w="4762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endCxn id="20" idx="3"/>
            </p:cNvCxnSpPr>
            <p:nvPr/>
          </p:nvCxnSpPr>
          <p:spPr>
            <a:xfrm flipV="1">
              <a:off x="1649885" y="4131246"/>
              <a:ext cx="105112" cy="148915"/>
            </a:xfrm>
            <a:prstGeom prst="straightConnector1">
              <a:avLst/>
            </a:prstGeom>
            <a:ln w="4762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14" idx="1"/>
            </p:cNvCxnSpPr>
            <p:nvPr/>
          </p:nvCxnSpPr>
          <p:spPr>
            <a:xfrm flipH="1" flipV="1">
              <a:off x="2089957" y="4172066"/>
              <a:ext cx="679216" cy="796461"/>
            </a:xfrm>
            <a:prstGeom prst="straightConnector1">
              <a:avLst/>
            </a:prstGeom>
            <a:ln w="66675">
              <a:solidFill>
                <a:srgbClr val="3D64AD"/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20085" y="1362075"/>
            <a:ext cx="6024245" cy="45783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57163" y="536739"/>
            <a:ext cx="6478624" cy="6011924"/>
            <a:chOff x="5015880" y="858305"/>
            <a:chExt cx="6478624" cy="6011924"/>
          </a:xfrm>
        </p:grpSpPr>
        <p:grpSp>
          <p:nvGrpSpPr>
            <p:cNvPr id="6" name="组合 5"/>
            <p:cNvGrpSpPr/>
            <p:nvPr/>
          </p:nvGrpSpPr>
          <p:grpSpPr>
            <a:xfrm>
              <a:off x="5447928" y="980728"/>
              <a:ext cx="5544616" cy="5544616"/>
              <a:chOff x="5231904" y="980728"/>
              <a:chExt cx="5544616" cy="5544616"/>
            </a:xfrm>
          </p:grpSpPr>
          <p:sp>
            <p:nvSpPr>
              <p:cNvPr id="49" name="椭圆 48"/>
              <p:cNvSpPr/>
              <p:nvPr>
                <p:custDataLst>
                  <p:tags r:id="rId31"/>
                </p:custDataLst>
              </p:nvPr>
            </p:nvSpPr>
            <p:spPr>
              <a:xfrm>
                <a:off x="7464152" y="3212976"/>
                <a:ext cx="1224136" cy="1224136"/>
              </a:xfrm>
              <a:prstGeom prst="ellipse">
                <a:avLst/>
              </a:prstGeom>
              <a:solidFill>
                <a:srgbClr val="ED7D32"/>
              </a:solidFill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Total</a:t>
                </a:r>
              </a:p>
              <a:p>
                <a:pPr algn="ctr"/>
                <a:r>
                  <a:rPr lang="en-US"/>
                  <a:t>Value</a:t>
                </a:r>
              </a:p>
            </p:txBody>
          </p:sp>
          <p:sp>
            <p:nvSpPr>
              <p:cNvPr id="50" name="圆: 空心 49"/>
              <p:cNvSpPr/>
              <p:nvPr>
                <p:custDataLst>
                  <p:tags r:id="rId32"/>
                </p:custDataLst>
              </p:nvPr>
            </p:nvSpPr>
            <p:spPr>
              <a:xfrm>
                <a:off x="5231904" y="980728"/>
                <a:ext cx="5544616" cy="5544616"/>
              </a:xfrm>
              <a:prstGeom prst="donut">
                <a:avLst>
                  <a:gd name="adj" fmla="val 7545"/>
                </a:avLst>
              </a:prstGeom>
              <a:solidFill>
                <a:srgbClr val="7ECDB7"/>
              </a:solidFill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圆: 空心 50"/>
              <p:cNvSpPr/>
              <p:nvPr>
                <p:custDataLst>
                  <p:tags r:id="rId33"/>
                </p:custDataLst>
              </p:nvPr>
            </p:nvSpPr>
            <p:spPr>
              <a:xfrm>
                <a:off x="6528048" y="2276872"/>
                <a:ext cx="3096344" cy="3096344"/>
              </a:xfrm>
              <a:prstGeom prst="donut">
                <a:avLst>
                  <a:gd name="adj" fmla="val 12051"/>
                </a:avLst>
              </a:prstGeom>
              <a:solidFill>
                <a:srgbClr val="A1D9EB"/>
              </a:solidFill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680176" y="1844824"/>
              <a:ext cx="1224136" cy="1224136"/>
              <a:chOff x="7680176" y="1844824"/>
              <a:chExt cx="1224136" cy="1224136"/>
            </a:xfrm>
            <a:solidFill>
              <a:srgbClr val="00B1F1"/>
            </a:solidFill>
          </p:grpSpPr>
          <p:sp>
            <p:nvSpPr>
              <p:cNvPr id="47" name="椭圆 46"/>
              <p:cNvSpPr/>
              <p:nvPr>
                <p:custDataLst>
                  <p:tags r:id="rId29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文本框 47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7714084" y="2166764"/>
                <a:ext cx="1152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E</a:t>
                </a:r>
                <a:r>
                  <a:rPr lang="en-US" altLang="zh-CN" sz="1800">
                    <a:solidFill>
                      <a:schemeClr val="bg1"/>
                    </a:solidFill>
                  </a:rPr>
                  <a:t>conomic</a:t>
                </a:r>
                <a:endParaRPr lang="en-US" sz="180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Value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600056" y="4149080"/>
              <a:ext cx="1224136" cy="1224136"/>
              <a:chOff x="7680176" y="1844824"/>
              <a:chExt cx="1224136" cy="1224136"/>
            </a:xfrm>
          </p:grpSpPr>
          <p:sp>
            <p:nvSpPr>
              <p:cNvPr id="45" name="椭圆 44"/>
              <p:cNvSpPr/>
              <p:nvPr>
                <p:custDataLst>
                  <p:tags r:id="rId27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solidFill>
                <a:srgbClr val="00B1F1"/>
              </a:solidFill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7714084" y="2166764"/>
                <a:ext cx="1152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Ecological</a:t>
                </a:r>
                <a:endParaRPr lang="en-US" sz="180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Value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760296" y="4149080"/>
              <a:ext cx="1224136" cy="1224136"/>
              <a:chOff x="7680176" y="1844824"/>
              <a:chExt cx="1224136" cy="1224136"/>
            </a:xfrm>
            <a:solidFill>
              <a:srgbClr val="00B1F1"/>
            </a:solidFill>
          </p:grpSpPr>
          <p:sp>
            <p:nvSpPr>
              <p:cNvPr id="43" name="椭圆 42"/>
              <p:cNvSpPr/>
              <p:nvPr>
                <p:custDataLst>
                  <p:tags r:id="rId25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7714084" y="2166764"/>
                <a:ext cx="1152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Social</a:t>
                </a:r>
                <a:endParaRPr lang="en-US" sz="180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Value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015880" y="2528900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41" name="椭圆 40"/>
              <p:cNvSpPr/>
              <p:nvPr>
                <p:custDataLst>
                  <p:tags r:id="rId23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文本框 41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Carbon Sequestration Value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015880" y="4509120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8" name="椭圆 37"/>
              <p:cNvSpPr/>
              <p:nvPr>
                <p:custDataLst>
                  <p:tags r:id="rId21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文本框 38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Water Conservation Value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312024" y="5646093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6" name="椭圆 35"/>
              <p:cNvSpPr/>
              <p:nvPr>
                <p:custDataLst>
                  <p:tags r:id="rId19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文本框 3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Soil Sequestration Value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312024" y="858305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4" name="椭圆 33"/>
              <p:cNvSpPr/>
              <p:nvPr>
                <p:custDataLst>
                  <p:tags r:id="rId17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Wood 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Products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 Value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724292" y="872716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2" name="椭圆 31"/>
              <p:cNvSpPr/>
              <p:nvPr>
                <p:custDataLst>
                  <p:tags r:id="rId15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文本框 32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Forest </a:t>
                </a:r>
              </a:p>
              <a:p>
                <a:pPr algn="ctr"/>
                <a:r>
                  <a:rPr lang="en-US" altLang="zh-CN" sz="1600">
                    <a:solidFill>
                      <a:schemeClr val="bg1"/>
                    </a:solidFill>
                  </a:rPr>
                  <a:t>By-p</a:t>
                </a:r>
                <a:r>
                  <a:rPr lang="en-US" sz="1600">
                    <a:solidFill>
                      <a:schemeClr val="bg1"/>
                    </a:solidFill>
                  </a:rPr>
                  <a:t>roducts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 Value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0020436" y="4365104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30" name="椭圆 29"/>
              <p:cNvSpPr/>
              <p:nvPr>
                <p:custDataLst>
                  <p:tags r:id="rId13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文本框 3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Recreational function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 value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760296" y="5636890"/>
              <a:ext cx="1402060" cy="1224136"/>
              <a:chOff x="7608168" y="1844824"/>
              <a:chExt cx="1402060" cy="1224136"/>
            </a:xfrm>
            <a:solidFill>
              <a:srgbClr val="6B5DD1"/>
            </a:solidFill>
          </p:grpSpPr>
          <p:sp>
            <p:nvSpPr>
              <p:cNvPr id="28" name="椭圆 27"/>
              <p:cNvSpPr/>
              <p:nvPr>
                <p:custDataLst>
                  <p:tags r:id="rId11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608168" y="2060848"/>
                <a:ext cx="14020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Research and education value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020436" y="2528900"/>
              <a:ext cx="1474068" cy="1224136"/>
              <a:chOff x="7536160" y="1844824"/>
              <a:chExt cx="1474068" cy="1224136"/>
            </a:xfrm>
            <a:solidFill>
              <a:srgbClr val="6B5DD1"/>
            </a:solidFill>
          </p:grpSpPr>
          <p:sp>
            <p:nvSpPr>
              <p:cNvPr id="26" name="椭圆 25"/>
              <p:cNvSpPr/>
              <p:nvPr>
                <p:custDataLst>
                  <p:tags r:id="rId9"/>
                </p:custDataLst>
              </p:nvPr>
            </p:nvSpPr>
            <p:spPr>
              <a:xfrm>
                <a:off x="7680176" y="1844824"/>
                <a:ext cx="1224136" cy="1224136"/>
              </a:xfrm>
              <a:prstGeom prst="ellipse">
                <a:avLst/>
              </a:prstGeom>
              <a:grpFill/>
              <a:ln w="12700">
                <a:noFill/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536160" y="2060848"/>
                <a:ext cx="14740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Cultural Heritage 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Value</a:t>
                </a:r>
              </a:p>
            </p:txBody>
          </p:sp>
        </p:grpSp>
        <p:sp>
          <p:nvSpPr>
            <p:cNvPr id="18" name="任意多边形: 形状 17"/>
            <p:cNvSpPr/>
            <p:nvPr>
              <p:custDataLst>
                <p:tags r:id="rId1"/>
              </p:custDataLst>
            </p:nvPr>
          </p:nvSpPr>
          <p:spPr>
            <a:xfrm>
              <a:off x="7520301" y="5285621"/>
              <a:ext cx="375924" cy="619879"/>
            </a:xfrm>
            <a:custGeom>
              <a:avLst/>
              <a:gdLst>
                <a:gd name="connsiteX0" fmla="*/ 23499 w 375924"/>
                <a:gd name="connsiteY0" fmla="*/ 619879 h 619879"/>
                <a:gd name="connsiteX1" fmla="*/ 375924 w 375924"/>
                <a:gd name="connsiteY1" fmla="*/ 334129 h 619879"/>
                <a:gd name="connsiteX2" fmla="*/ 23499 w 375924"/>
                <a:gd name="connsiteY2" fmla="*/ 29329 h 619879"/>
                <a:gd name="connsiteX3" fmla="*/ 61599 w 375924"/>
                <a:gd name="connsiteY3" fmla="*/ 29329 h 61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24" h="619879">
                  <a:moveTo>
                    <a:pt x="23499" y="619879"/>
                  </a:moveTo>
                  <a:cubicBezTo>
                    <a:pt x="199711" y="526216"/>
                    <a:pt x="375924" y="432554"/>
                    <a:pt x="375924" y="334129"/>
                  </a:cubicBezTo>
                  <a:cubicBezTo>
                    <a:pt x="375924" y="235704"/>
                    <a:pt x="75887" y="80129"/>
                    <a:pt x="23499" y="29329"/>
                  </a:cubicBezTo>
                  <a:cubicBezTo>
                    <a:pt x="-28889" y="-21471"/>
                    <a:pt x="16355" y="3929"/>
                    <a:pt x="61599" y="29329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2"/>
              </p:custDataLst>
            </p:nvPr>
          </p:nvSpPr>
          <p:spPr>
            <a:xfrm flipH="1">
              <a:off x="8544272" y="5301208"/>
              <a:ext cx="375924" cy="619879"/>
            </a:xfrm>
            <a:custGeom>
              <a:avLst/>
              <a:gdLst>
                <a:gd name="connsiteX0" fmla="*/ 23499 w 375924"/>
                <a:gd name="connsiteY0" fmla="*/ 619879 h 619879"/>
                <a:gd name="connsiteX1" fmla="*/ 375924 w 375924"/>
                <a:gd name="connsiteY1" fmla="*/ 334129 h 619879"/>
                <a:gd name="connsiteX2" fmla="*/ 23499 w 375924"/>
                <a:gd name="connsiteY2" fmla="*/ 29329 h 619879"/>
                <a:gd name="connsiteX3" fmla="*/ 61599 w 375924"/>
                <a:gd name="connsiteY3" fmla="*/ 29329 h 61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24" h="619879">
                  <a:moveTo>
                    <a:pt x="23499" y="619879"/>
                  </a:moveTo>
                  <a:cubicBezTo>
                    <a:pt x="199711" y="526216"/>
                    <a:pt x="375924" y="432554"/>
                    <a:pt x="375924" y="334129"/>
                  </a:cubicBezTo>
                  <a:cubicBezTo>
                    <a:pt x="375924" y="235704"/>
                    <a:pt x="75887" y="80129"/>
                    <a:pt x="23499" y="29329"/>
                  </a:cubicBezTo>
                  <a:cubicBezTo>
                    <a:pt x="-28889" y="-21471"/>
                    <a:pt x="16355" y="3929"/>
                    <a:pt x="61599" y="29329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3"/>
              </p:custDataLst>
            </p:nvPr>
          </p:nvSpPr>
          <p:spPr>
            <a:xfrm>
              <a:off x="6096000" y="4149080"/>
              <a:ext cx="560950" cy="445131"/>
            </a:xfrm>
            <a:custGeom>
              <a:avLst/>
              <a:gdLst>
                <a:gd name="connsiteX0" fmla="*/ 13775 w 560950"/>
                <a:gd name="connsiteY0" fmla="*/ 445131 h 445131"/>
                <a:gd name="connsiteX1" fmla="*/ 61400 w 560950"/>
                <a:gd name="connsiteY1" fmla="*/ 6981 h 445131"/>
                <a:gd name="connsiteX2" fmla="*/ 499550 w 560950"/>
                <a:gd name="connsiteY2" fmla="*/ 178431 h 445131"/>
                <a:gd name="connsiteX3" fmla="*/ 547175 w 560950"/>
                <a:gd name="connsiteY3" fmla="*/ 216531 h 44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950" h="445131">
                  <a:moveTo>
                    <a:pt x="13775" y="445131"/>
                  </a:moveTo>
                  <a:cubicBezTo>
                    <a:pt x="-2894" y="248281"/>
                    <a:pt x="-19563" y="51431"/>
                    <a:pt x="61400" y="6981"/>
                  </a:cubicBezTo>
                  <a:cubicBezTo>
                    <a:pt x="142363" y="-37469"/>
                    <a:pt x="418588" y="143506"/>
                    <a:pt x="499550" y="178431"/>
                  </a:cubicBezTo>
                  <a:cubicBezTo>
                    <a:pt x="580513" y="213356"/>
                    <a:pt x="563844" y="214943"/>
                    <a:pt x="547175" y="216531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任意多边形: 形状 20"/>
            <p:cNvSpPr/>
            <p:nvPr>
              <p:custDataLst>
                <p:tags r:id="rId4"/>
              </p:custDataLst>
            </p:nvPr>
          </p:nvSpPr>
          <p:spPr>
            <a:xfrm>
              <a:off x="9839325" y="3352800"/>
              <a:ext cx="391093" cy="971550"/>
            </a:xfrm>
            <a:custGeom>
              <a:avLst/>
              <a:gdLst>
                <a:gd name="connsiteX0" fmla="*/ 342900 w 391093"/>
                <a:gd name="connsiteY0" fmla="*/ 0 h 971550"/>
                <a:gd name="connsiteX1" fmla="*/ 361950 w 391093"/>
                <a:gd name="connsiteY1" fmla="*/ 514350 h 971550"/>
                <a:gd name="connsiteX2" fmla="*/ 0 w 391093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093" h="971550">
                  <a:moveTo>
                    <a:pt x="342900" y="0"/>
                  </a:moveTo>
                  <a:cubicBezTo>
                    <a:pt x="381000" y="176212"/>
                    <a:pt x="419100" y="352425"/>
                    <a:pt x="361950" y="514350"/>
                  </a:cubicBezTo>
                  <a:cubicBezTo>
                    <a:pt x="304800" y="676275"/>
                    <a:pt x="152400" y="823912"/>
                    <a:pt x="0" y="971550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任意多边形: 形状 21"/>
            <p:cNvSpPr/>
            <p:nvPr>
              <p:custDataLst>
                <p:tags r:id="rId5"/>
              </p:custDataLst>
            </p:nvPr>
          </p:nvSpPr>
          <p:spPr>
            <a:xfrm>
              <a:off x="6341274" y="3276600"/>
              <a:ext cx="411951" cy="1047750"/>
            </a:xfrm>
            <a:custGeom>
              <a:avLst/>
              <a:gdLst>
                <a:gd name="connsiteX0" fmla="*/ 50001 w 411951"/>
                <a:gd name="connsiteY0" fmla="*/ 0 h 1047750"/>
                <a:gd name="connsiteX1" fmla="*/ 30951 w 411951"/>
                <a:gd name="connsiteY1" fmla="*/ 600075 h 1047750"/>
                <a:gd name="connsiteX2" fmla="*/ 411951 w 411951"/>
                <a:gd name="connsiteY2" fmla="*/ 104775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951" h="1047750">
                  <a:moveTo>
                    <a:pt x="50001" y="0"/>
                  </a:moveTo>
                  <a:cubicBezTo>
                    <a:pt x="10313" y="212725"/>
                    <a:pt x="-29374" y="425450"/>
                    <a:pt x="30951" y="600075"/>
                  </a:cubicBezTo>
                  <a:cubicBezTo>
                    <a:pt x="91276" y="774700"/>
                    <a:pt x="251613" y="911225"/>
                    <a:pt x="411951" y="1047750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9934575" y="4276590"/>
              <a:ext cx="400050" cy="266835"/>
            </a:xfrm>
            <a:custGeom>
              <a:avLst/>
              <a:gdLst>
                <a:gd name="connsiteX0" fmla="*/ 400050 w 400050"/>
                <a:gd name="connsiteY0" fmla="*/ 238260 h 266835"/>
                <a:gd name="connsiteX1" fmla="*/ 333375 w 400050"/>
                <a:gd name="connsiteY1" fmla="*/ 135 h 266835"/>
                <a:gd name="connsiteX2" fmla="*/ 0 w 400050"/>
                <a:gd name="connsiteY2" fmla="*/ 266835 h 26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050" h="266835">
                  <a:moveTo>
                    <a:pt x="400050" y="238260"/>
                  </a:moveTo>
                  <a:cubicBezTo>
                    <a:pt x="400050" y="116816"/>
                    <a:pt x="400050" y="-4628"/>
                    <a:pt x="333375" y="135"/>
                  </a:cubicBezTo>
                  <a:cubicBezTo>
                    <a:pt x="266700" y="4897"/>
                    <a:pt x="133350" y="135866"/>
                    <a:pt x="0" y="266835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任意多边形: 形状 23"/>
            <p:cNvSpPr/>
            <p:nvPr>
              <p:custDataLst>
                <p:tags r:id="rId7"/>
              </p:custDataLst>
            </p:nvPr>
          </p:nvSpPr>
          <p:spPr>
            <a:xfrm>
              <a:off x="6752080" y="2124075"/>
              <a:ext cx="886970" cy="431440"/>
            </a:xfrm>
            <a:custGeom>
              <a:avLst/>
              <a:gdLst>
                <a:gd name="connsiteX0" fmla="*/ 172595 w 886970"/>
                <a:gd name="connsiteY0" fmla="*/ 0 h 431440"/>
                <a:gd name="connsiteX1" fmla="*/ 48770 w 886970"/>
                <a:gd name="connsiteY1" fmla="*/ 428625 h 431440"/>
                <a:gd name="connsiteX2" fmla="*/ 886970 w 886970"/>
                <a:gd name="connsiteY2" fmla="*/ 152400 h 43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70" h="431440">
                  <a:moveTo>
                    <a:pt x="172595" y="0"/>
                  </a:moveTo>
                  <a:cubicBezTo>
                    <a:pt x="51151" y="201612"/>
                    <a:pt x="-70293" y="403225"/>
                    <a:pt x="48770" y="428625"/>
                  </a:cubicBezTo>
                  <a:cubicBezTo>
                    <a:pt x="167833" y="454025"/>
                    <a:pt x="527401" y="303212"/>
                    <a:pt x="886970" y="152400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任意多边形: 形状 24"/>
            <p:cNvSpPr/>
            <p:nvPr>
              <p:custDataLst>
                <p:tags r:id="rId8"/>
              </p:custDataLst>
            </p:nvPr>
          </p:nvSpPr>
          <p:spPr>
            <a:xfrm flipH="1">
              <a:off x="8904312" y="2132856"/>
              <a:ext cx="886970" cy="431440"/>
            </a:xfrm>
            <a:custGeom>
              <a:avLst/>
              <a:gdLst>
                <a:gd name="connsiteX0" fmla="*/ 172595 w 886970"/>
                <a:gd name="connsiteY0" fmla="*/ 0 h 431440"/>
                <a:gd name="connsiteX1" fmla="*/ 48770 w 886970"/>
                <a:gd name="connsiteY1" fmla="*/ 428625 h 431440"/>
                <a:gd name="connsiteX2" fmla="*/ 886970 w 886970"/>
                <a:gd name="connsiteY2" fmla="*/ 152400 h 43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70" h="431440">
                  <a:moveTo>
                    <a:pt x="172595" y="0"/>
                  </a:moveTo>
                  <a:cubicBezTo>
                    <a:pt x="51151" y="201612"/>
                    <a:pt x="-70293" y="403225"/>
                    <a:pt x="48770" y="428625"/>
                  </a:cubicBezTo>
                  <a:cubicBezTo>
                    <a:pt x="167833" y="454025"/>
                    <a:pt x="527401" y="303212"/>
                    <a:pt x="886970" y="152400"/>
                  </a:cubicBezTo>
                </a:path>
              </a:pathLst>
            </a:custGeom>
            <a:noFill/>
            <a:ln w="44450">
              <a:solidFill>
                <a:srgbClr val="FFC804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07515" y="1000760"/>
            <a:ext cx="8902065" cy="48571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26108" y="938431"/>
            <a:ext cx="10825507" cy="4981382"/>
            <a:chOff x="582498" y="694381"/>
            <a:chExt cx="10825507" cy="4981382"/>
          </a:xfrm>
        </p:grpSpPr>
        <p:cxnSp>
          <p:nvCxnSpPr>
            <p:cNvPr id="28" name="直接连接符 27"/>
            <p:cNvCxnSpPr/>
            <p:nvPr>
              <p:custDataLst>
                <p:tags r:id="rId1"/>
              </p:custDataLst>
            </p:nvPr>
          </p:nvCxnSpPr>
          <p:spPr>
            <a:xfrm>
              <a:off x="8861196" y="2611225"/>
              <a:ext cx="1065229" cy="817775"/>
            </a:xfrm>
            <a:prstGeom prst="line">
              <a:avLst/>
            </a:prstGeom>
            <a:noFill/>
            <a:ln w="152400" cap="flat" cmpd="sng" algn="ctr">
              <a:solidFill>
                <a:srgbClr val="FCC32E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>
              <p:custDataLst>
                <p:tags r:id="rId2"/>
              </p:custDataLst>
            </p:nvPr>
          </p:nvCxnSpPr>
          <p:spPr>
            <a:xfrm flipV="1">
              <a:off x="8927184" y="1480008"/>
              <a:ext cx="1140643" cy="641023"/>
            </a:xfrm>
            <a:prstGeom prst="line">
              <a:avLst/>
            </a:prstGeom>
            <a:noFill/>
            <a:ln w="152400" cap="flat" cmpd="sng" algn="ctr">
              <a:solidFill>
                <a:srgbClr val="DD6F6E"/>
              </a:solidFill>
              <a:prstDash val="solid"/>
              <a:miter lim="800000"/>
            </a:ln>
            <a:effectLst/>
          </p:spPr>
        </p:cxnSp>
        <p:cxnSp>
          <p:nvCxnSpPr>
            <p:cNvPr id="30" name="直接连接符 29"/>
            <p:cNvCxnSpPr/>
            <p:nvPr>
              <p:custDataLst>
                <p:tags r:id="rId3"/>
              </p:custDataLst>
            </p:nvPr>
          </p:nvCxnSpPr>
          <p:spPr>
            <a:xfrm flipV="1">
              <a:off x="1897930" y="2667786"/>
              <a:ext cx="1410878" cy="761214"/>
            </a:xfrm>
            <a:prstGeom prst="line">
              <a:avLst/>
            </a:prstGeom>
            <a:noFill/>
            <a:ln w="152400" cap="flat" cmpd="sng" algn="ctr">
              <a:solidFill>
                <a:srgbClr val="FCC32E"/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30"/>
            <p:cNvCxnSpPr/>
            <p:nvPr>
              <p:custDataLst>
                <p:tags r:id="rId4"/>
              </p:custDataLst>
            </p:nvPr>
          </p:nvCxnSpPr>
          <p:spPr>
            <a:xfrm>
              <a:off x="2075468" y="1538142"/>
              <a:ext cx="1186206" cy="413207"/>
            </a:xfrm>
            <a:prstGeom prst="line">
              <a:avLst/>
            </a:prstGeom>
            <a:noFill/>
            <a:ln w="152400" cap="flat" cmpd="sng" algn="ctr">
              <a:solidFill>
                <a:srgbClr val="DD6F6E"/>
              </a:solidFill>
              <a:prstDash val="solid"/>
              <a:miter lim="800000"/>
            </a:ln>
            <a:effectLst/>
          </p:spPr>
        </p:cxnSp>
        <p:cxnSp>
          <p:nvCxnSpPr>
            <p:cNvPr id="32" name="直接连接符 31"/>
            <p:cNvCxnSpPr>
              <a:stCxn id="36" idx="3"/>
            </p:cNvCxnSpPr>
            <p:nvPr>
              <p:custDataLst>
                <p:tags r:id="rId5"/>
              </p:custDataLst>
            </p:nvPr>
          </p:nvCxnSpPr>
          <p:spPr>
            <a:xfrm>
              <a:off x="6840324" y="1875686"/>
              <a:ext cx="1040484" cy="217065"/>
            </a:xfrm>
            <a:prstGeom prst="line">
              <a:avLst/>
            </a:prstGeom>
            <a:noFill/>
            <a:ln w="152400" cap="flat" cmpd="sng" algn="ctr">
              <a:solidFill>
                <a:srgbClr val="3156A4"/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32"/>
            <p:cNvCxnSpPr>
              <a:endCxn id="36" idx="1"/>
            </p:cNvCxnSpPr>
            <p:nvPr>
              <p:custDataLst>
                <p:tags r:id="rId6"/>
              </p:custDataLst>
            </p:nvPr>
          </p:nvCxnSpPr>
          <p:spPr>
            <a:xfrm flipV="1">
              <a:off x="4430598" y="1875686"/>
              <a:ext cx="921078" cy="273626"/>
            </a:xfrm>
            <a:prstGeom prst="line">
              <a:avLst/>
            </a:prstGeom>
            <a:noFill/>
            <a:ln w="152400" cap="flat" cmpd="sng" algn="ctr">
              <a:solidFill>
                <a:srgbClr val="3156A4"/>
              </a:solidFill>
              <a:prstDash val="solid"/>
              <a:miter lim="800000"/>
            </a:ln>
            <a:effectLst/>
          </p:spPr>
        </p:cxnSp>
        <p:sp>
          <p:nvSpPr>
            <p:cNvPr id="34" name="椭圆 33"/>
            <p:cNvSpPr/>
            <p:nvPr>
              <p:custDataLst>
                <p:tags r:id="rId7"/>
              </p:custDataLst>
            </p:nvPr>
          </p:nvSpPr>
          <p:spPr>
            <a:xfrm>
              <a:off x="3120272" y="1417158"/>
              <a:ext cx="1704681" cy="1704681"/>
            </a:xfrm>
            <a:prstGeom prst="ellipse">
              <a:avLst/>
            </a:prstGeom>
            <a:solidFill>
              <a:srgbClr val="3156A4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椭圆 34"/>
            <p:cNvSpPr/>
            <p:nvPr>
              <p:custDataLst>
                <p:tags r:id="rId8"/>
              </p:custDataLst>
            </p:nvPr>
          </p:nvSpPr>
          <p:spPr>
            <a:xfrm>
              <a:off x="5173744" y="926969"/>
              <a:ext cx="1844511" cy="1844511"/>
            </a:xfrm>
            <a:prstGeom prst="ellipse">
              <a:avLst/>
            </a:prstGeom>
            <a:solidFill>
              <a:srgbClr val="DD6F6E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9"/>
              </p:custDataLst>
            </p:nvPr>
          </p:nvSpPr>
          <p:spPr>
            <a:xfrm>
              <a:off x="5351676" y="1414021"/>
              <a:ext cx="148864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Total Land Project Cost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C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886120" y="1941923"/>
                  <a:ext cx="6143919" cy="6483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External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2"/>
                  </p:custDataLst>
                </p:nvPr>
              </p:nvSpPr>
              <p:spPr>
                <a:xfrm>
                  <a:off x="886120" y="1941923"/>
                  <a:ext cx="6143919" cy="648391"/>
                </a:xfrm>
                <a:prstGeom prst="rect">
                  <a:avLst/>
                </a:prstGeom>
                <a:blipFill rotWithShape="1">
                  <a:blip r:embed="rId2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组合 37"/>
            <p:cNvGrpSpPr/>
            <p:nvPr/>
          </p:nvGrpSpPr>
          <p:grpSpPr>
            <a:xfrm>
              <a:off x="5290794" y="1481579"/>
              <a:ext cx="6094428" cy="1706400"/>
              <a:chOff x="5290794" y="1481579"/>
              <a:chExt cx="6094428" cy="1706400"/>
            </a:xfrm>
          </p:grpSpPr>
          <p:sp>
            <p:nvSpPr>
              <p:cNvPr id="48" name="椭圆 47"/>
              <p:cNvSpPr/>
              <p:nvPr>
                <p:custDataLst>
                  <p:tags r:id="rId19"/>
                </p:custDataLst>
              </p:nvPr>
            </p:nvSpPr>
            <p:spPr>
              <a:xfrm>
                <a:off x="7502165" y="1481579"/>
                <a:ext cx="1706400" cy="1706400"/>
              </a:xfrm>
              <a:prstGeom prst="ellipse">
                <a:avLst/>
              </a:prstGeom>
              <a:solidFill>
                <a:srgbClr val="3156A4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/>
                  <p:cNvSpPr txBox="1"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5290794" y="2019395"/>
                    <a:ext cx="6094428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Internal cost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18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49" name="文本框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5290794" y="2019395"/>
                    <a:ext cx="6094428" cy="646331"/>
                  </a:xfrm>
                  <a:prstGeom prst="rect">
                    <a:avLst/>
                  </a:prstGeom>
                  <a:blipFill rotWithShape="1">
                    <a:blip r:embed="rId2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999916" y="735291"/>
                  <a:ext cx="1413346" cy="1465690"/>
                </a:xfrm>
                <a:prstGeom prst="ellipse">
                  <a:avLst/>
                </a:prstGeom>
                <a:solidFill>
                  <a:srgbClr val="DD6F6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Environmental resource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椭圆 38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6"/>
                  </p:custDataLst>
                </p:nvPr>
              </p:nvSpPr>
              <p:spPr>
                <a:xfrm>
                  <a:off x="999916" y="735291"/>
                  <a:ext cx="1413346" cy="1465690"/>
                </a:xfrm>
                <a:prstGeom prst="ellipse">
                  <a:avLst/>
                </a:prstGeom>
                <a:blipFill rotWithShape="1">
                  <a:blip r:embed="rId27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582498" y="2752627"/>
                  <a:ext cx="1596666" cy="1655798"/>
                </a:xfrm>
                <a:prstGeom prst="ellipse">
                  <a:avLst/>
                </a:prstGeom>
                <a:solidFill>
                  <a:srgbClr val="FCC3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Environmental Management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8"/>
                  </p:custDataLst>
                </p:nvPr>
              </p:nvSpPr>
              <p:spPr>
                <a:xfrm>
                  <a:off x="582498" y="2752627"/>
                  <a:ext cx="1596666" cy="1655798"/>
                </a:xfrm>
                <a:prstGeom prst="ellipse">
                  <a:avLst/>
                </a:prstGeom>
                <a:blipFill rotWithShape="1">
                  <a:blip r:embed="rId29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531208" y="3978111"/>
                  <a:ext cx="1525459" cy="1526400"/>
                </a:xfrm>
                <a:prstGeom prst="ellipse">
                  <a:avLst/>
                </a:prstGeom>
                <a:solidFill>
                  <a:srgbClr val="3156A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Environmental restoration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0"/>
                  </p:custDataLst>
                </p:nvPr>
              </p:nvSpPr>
              <p:spPr>
                <a:xfrm>
                  <a:off x="2531208" y="3978111"/>
                  <a:ext cx="1525459" cy="1526400"/>
                </a:xfrm>
                <a:prstGeom prst="ellipse">
                  <a:avLst/>
                </a:prstGeom>
                <a:blipFill rotWithShape="1">
                  <a:blip r:embed="rId31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连接符 42"/>
            <p:cNvCxnSpPr/>
            <p:nvPr>
              <p:custDataLst>
                <p:tags r:id="rId14"/>
              </p:custDataLst>
            </p:nvPr>
          </p:nvCxnSpPr>
          <p:spPr>
            <a:xfrm flipV="1">
              <a:off x="3506771" y="3044858"/>
              <a:ext cx="311085" cy="970961"/>
            </a:xfrm>
            <a:prstGeom prst="line">
              <a:avLst/>
            </a:prstGeom>
            <a:noFill/>
            <a:ln w="152400" cap="flat" cmpd="sng" algn="ctr">
              <a:solidFill>
                <a:srgbClr val="3156A4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椭圆 43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9926425" y="694381"/>
                  <a:ext cx="1481580" cy="1536451"/>
                </a:xfrm>
                <a:prstGeom prst="ellipse">
                  <a:avLst/>
                </a:prstGeom>
                <a:solidFill>
                  <a:srgbClr val="DD6F6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Pre-planning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椭圆 43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2"/>
                  </p:custDataLst>
                </p:nvPr>
              </p:nvSpPr>
              <p:spPr>
                <a:xfrm>
                  <a:off x="9926425" y="694381"/>
                  <a:ext cx="1481580" cy="1536451"/>
                </a:xfrm>
                <a:prstGeom prst="ellipse">
                  <a:avLst/>
                </a:prstGeom>
                <a:blipFill rotWithShape="1">
                  <a:blip r:embed="rId33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9710057" y="3007149"/>
                  <a:ext cx="1407289" cy="1407600"/>
                </a:xfrm>
                <a:prstGeom prst="ellipse">
                  <a:avLst/>
                </a:prstGeom>
                <a:solidFill>
                  <a:srgbClr val="FCC3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construction cost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椭圆 44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4"/>
                  </p:custDataLst>
                </p:nvPr>
              </p:nvSpPr>
              <p:spPr>
                <a:xfrm>
                  <a:off x="9710057" y="3007149"/>
                  <a:ext cx="1407289" cy="1407600"/>
                </a:xfrm>
                <a:prstGeom prst="ellipse">
                  <a:avLst/>
                </a:prstGeom>
                <a:blipFill rotWithShape="1">
                  <a:blip r:embed="rId35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椭圆 45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7890235" y="4067502"/>
                  <a:ext cx="1607269" cy="1608261"/>
                </a:xfrm>
                <a:prstGeom prst="ellipse">
                  <a:avLst/>
                </a:prstGeom>
                <a:solidFill>
                  <a:srgbClr val="3156A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operating cost </a:t>
                  </a:r>
                  <a:endParaRPr kumimoji="0" lang="en-US" altLang="zh-CN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charset="-122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椭圆 45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6"/>
                  </p:custDataLst>
                </p:nvPr>
              </p:nvSpPr>
              <p:spPr>
                <a:xfrm>
                  <a:off x="7890235" y="4067502"/>
                  <a:ext cx="1607269" cy="1608261"/>
                </a:xfrm>
                <a:prstGeom prst="ellipse">
                  <a:avLst/>
                </a:prstGeom>
                <a:blipFill rotWithShape="1">
                  <a:blip r:embed="rId37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接连接符 46"/>
            <p:cNvCxnSpPr>
              <a:endCxn id="48" idx="4"/>
            </p:cNvCxnSpPr>
            <p:nvPr>
              <p:custDataLst>
                <p:tags r:id="rId18"/>
              </p:custDataLst>
            </p:nvPr>
          </p:nvCxnSpPr>
          <p:spPr>
            <a:xfrm flipH="1" flipV="1">
              <a:off x="8355365" y="3187979"/>
              <a:ext cx="158610" cy="1006950"/>
            </a:xfrm>
            <a:prstGeom prst="line">
              <a:avLst/>
            </a:prstGeom>
            <a:noFill/>
            <a:ln w="152400" cap="flat" cmpd="sng" algn="ctr">
              <a:solidFill>
                <a:srgbClr val="3156A4"/>
              </a:solidFill>
              <a:prstDash val="solid"/>
              <a:miter lim="800000"/>
            </a:ln>
            <a:effectLst/>
          </p:spPr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4860" y="2609850"/>
            <a:ext cx="7416800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三角图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金字塔图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6570" y="1263650"/>
            <a:ext cx="7968615" cy="38646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"/>
          <p:cNvGraphicFramePr/>
          <p:nvPr>
            <p:custDataLst>
              <p:tags r:id="rId1"/>
            </p:custDataLst>
          </p:nvPr>
        </p:nvGraphicFramePr>
        <p:xfrm>
          <a:off x="1559496" y="980728"/>
          <a:ext cx="9507010" cy="5526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48840" y="2609850"/>
            <a:ext cx="7416800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热力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地图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3963" y="760640"/>
            <a:ext cx="11401157" cy="5575151"/>
            <a:chOff x="203963" y="760640"/>
            <a:chExt cx="11401157" cy="5575151"/>
          </a:xfrm>
        </p:grpSpPr>
        <p:grpSp>
          <p:nvGrpSpPr>
            <p:cNvPr id="32" name="组合 31"/>
            <p:cNvGrpSpPr/>
            <p:nvPr/>
          </p:nvGrpSpPr>
          <p:grpSpPr>
            <a:xfrm>
              <a:off x="1731334" y="760640"/>
              <a:ext cx="8602837" cy="4853846"/>
              <a:chOff x="1288977" y="495300"/>
              <a:chExt cx="9198041" cy="573366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288977" y="495300"/>
                <a:ext cx="2299513" cy="5733662"/>
                <a:chOff x="1288978" y="495299"/>
                <a:chExt cx="2299513" cy="5733662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288978" y="495299"/>
                  <a:ext cx="2299511" cy="1433418"/>
                </a:xfrm>
                <a:prstGeom prst="rect">
                  <a:avLst/>
                </a:prstGeom>
                <a:solidFill>
                  <a:srgbClr val="EBC79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-0.023</a:t>
                  </a:r>
                  <a:endParaRPr lang="zh-CN" altLang="en-US" dirty="0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1288980" y="1928718"/>
                  <a:ext cx="2299511" cy="1433418"/>
                </a:xfrm>
                <a:prstGeom prst="rect">
                  <a:avLst/>
                </a:prstGeom>
                <a:solidFill>
                  <a:srgbClr val="D06C65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-0.227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1288978" y="3362131"/>
                  <a:ext cx="2299511" cy="1433418"/>
                </a:xfrm>
                <a:prstGeom prst="rect">
                  <a:avLst/>
                </a:prstGeom>
                <a:solidFill>
                  <a:srgbClr val="EDCE96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/>
                    <a:t>0.015</a:t>
                  </a:r>
                  <a:endParaRPr lang="zh-CN" altLang="en-US" sz="2000" dirty="0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288978" y="4795543"/>
                  <a:ext cx="2299511" cy="1433418"/>
                </a:xfrm>
                <a:prstGeom prst="rect">
                  <a:avLst/>
                </a:prstGeom>
                <a:solidFill>
                  <a:srgbClr val="BF444C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1.000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3588489" y="495300"/>
                <a:ext cx="2299513" cy="5733662"/>
                <a:chOff x="1288978" y="495299"/>
                <a:chExt cx="2299513" cy="5733662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288978" y="495299"/>
                  <a:ext cx="2299511" cy="1433418"/>
                </a:xfrm>
                <a:prstGeom prst="rect">
                  <a:avLst/>
                </a:prstGeom>
                <a:solidFill>
                  <a:srgbClr val="EED398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</a:rPr>
                    <a:t>0.011</a:t>
                  </a:r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288980" y="1928718"/>
                  <a:ext cx="2299511" cy="1433418"/>
                </a:xfrm>
                <a:prstGeom prst="rect">
                  <a:avLst/>
                </a:prstGeom>
                <a:solidFill>
                  <a:srgbClr val="D98473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-0.159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288978" y="3362131"/>
                  <a:ext cx="2299511" cy="1433418"/>
                </a:xfrm>
                <a:prstGeom prst="rect">
                  <a:avLst/>
                </a:prstGeom>
                <a:solidFill>
                  <a:srgbClr val="BF444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1.000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288978" y="4795543"/>
                  <a:ext cx="2299511" cy="1433418"/>
                </a:xfrm>
                <a:prstGeom prst="rect">
                  <a:avLst/>
                </a:prstGeom>
                <a:solidFill>
                  <a:srgbClr val="EDCE96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dk1"/>
                      </a:solidFill>
                    </a:rPr>
                    <a:t>0.015</a:t>
                  </a:r>
                  <a:endParaRPr lang="zh-CN" altLang="en-US" sz="2000" dirty="0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5887996" y="495300"/>
                <a:ext cx="2299513" cy="5733662"/>
                <a:chOff x="1288978" y="495299"/>
                <a:chExt cx="2299513" cy="5733662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1288978" y="495299"/>
                  <a:ext cx="2299511" cy="1433418"/>
                </a:xfrm>
                <a:prstGeom prst="rect">
                  <a:avLst/>
                </a:prstGeom>
                <a:solidFill>
                  <a:srgbClr val="E5B38A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/>
                    <a:t>0.046</a:t>
                  </a:r>
                  <a:endParaRPr lang="zh-CN" altLang="en-US" sz="2000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1288980" y="1928718"/>
                  <a:ext cx="2299511" cy="1433418"/>
                </a:xfrm>
                <a:prstGeom prst="rect">
                  <a:avLst/>
                </a:prstGeom>
                <a:solidFill>
                  <a:srgbClr val="BF444C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1.000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288978" y="3362131"/>
                  <a:ext cx="2299511" cy="1433418"/>
                </a:xfrm>
                <a:prstGeom prst="rect">
                  <a:avLst/>
                </a:prstGeom>
                <a:solidFill>
                  <a:srgbClr val="D98473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-0.159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288978" y="4795543"/>
                  <a:ext cx="2299511" cy="1433418"/>
                </a:xfrm>
                <a:prstGeom prst="rect">
                  <a:avLst/>
                </a:prstGeom>
                <a:solidFill>
                  <a:srgbClr val="D06C65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-0.227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8187505" y="495300"/>
                <a:ext cx="2299513" cy="5733662"/>
                <a:chOff x="1288978" y="495299"/>
                <a:chExt cx="2299513" cy="5733662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1288978" y="495299"/>
                  <a:ext cx="2299511" cy="1433418"/>
                </a:xfrm>
                <a:prstGeom prst="rect">
                  <a:avLst/>
                </a:prstGeom>
                <a:solidFill>
                  <a:srgbClr val="BF444C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</a:rPr>
                    <a:t>1.000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1288980" y="1928718"/>
                  <a:ext cx="2299511" cy="1433418"/>
                </a:xfrm>
                <a:prstGeom prst="rect">
                  <a:avLst/>
                </a:prstGeom>
                <a:solidFill>
                  <a:srgbClr val="E5B38A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dk1"/>
                      </a:solidFill>
                    </a:rPr>
                    <a:t>0.046</a:t>
                  </a:r>
                  <a:endParaRPr lang="zh-CN" altLang="en-US" sz="2000" dirty="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1288978" y="3362131"/>
                  <a:ext cx="2299511" cy="1433418"/>
                </a:xfrm>
                <a:prstGeom prst="rect">
                  <a:avLst/>
                </a:prstGeom>
                <a:solidFill>
                  <a:srgbClr val="EED398"/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</a:rPr>
                    <a:t>0.011</a:t>
                  </a:r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288978" y="4795543"/>
                  <a:ext cx="2299511" cy="1433418"/>
                </a:xfrm>
                <a:prstGeom prst="rect">
                  <a:avLst/>
                </a:prstGeom>
                <a:solidFill>
                  <a:srgbClr val="EBC79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dk1"/>
                      </a:solidFill>
                    </a:rPr>
                    <a:t>-0.023</a:t>
                  </a:r>
                  <a:endParaRPr lang="zh-CN" altLang="en-US" dirty="0">
                    <a:solidFill>
                      <a:schemeClr val="dk1"/>
                    </a:solidFill>
                  </a:endParaRPr>
                </a:p>
              </p:txBody>
            </p:sp>
          </p:grpSp>
        </p:grpSp>
        <p:cxnSp>
          <p:nvCxnSpPr>
            <p:cNvPr id="34" name="直接连接符 33"/>
            <p:cNvCxnSpPr/>
            <p:nvPr/>
          </p:nvCxnSpPr>
          <p:spPr>
            <a:xfrm>
              <a:off x="1731334" y="760640"/>
              <a:ext cx="0" cy="491416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670245" y="5614486"/>
              <a:ext cx="86639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586881" y="4868009"/>
              <a:ext cx="9439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Failure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477594" y="5735885"/>
              <a:ext cx="9782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Failure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01141" y="3571462"/>
              <a:ext cx="1238523" cy="64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Word Frequency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338136" y="5674803"/>
              <a:ext cx="1238523" cy="64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Word Frequency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03963" y="2272991"/>
              <a:ext cx="1431537" cy="61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Letter Repetition 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392338" y="5689461"/>
              <a:ext cx="1431537" cy="61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Letter Repetition 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03963" y="1059526"/>
              <a:ext cx="1431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Letter</a:t>
              </a:r>
            </a:p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Frequency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477699" y="5689460"/>
              <a:ext cx="1431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Letter</a:t>
              </a:r>
            </a:p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Frequency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0938073" y="1221976"/>
              <a:ext cx="667047" cy="3991490"/>
              <a:chOff x="10711390" y="1311893"/>
              <a:chExt cx="667047" cy="399149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0765178" y="1657350"/>
                <a:ext cx="613259" cy="3300576"/>
              </a:xfrm>
              <a:prstGeom prst="rect">
                <a:avLst/>
              </a:prstGeom>
              <a:gradFill>
                <a:gsLst>
                  <a:gs pos="100000">
                    <a:srgbClr val="BF444C"/>
                  </a:gs>
                  <a:gs pos="54000">
                    <a:srgbClr val="D4776C"/>
                  </a:gs>
                  <a:gs pos="88023">
                    <a:srgbClr val="C55155"/>
                  </a:gs>
                  <a:gs pos="71000">
                    <a:srgbClr val="CA5E5C"/>
                  </a:gs>
                  <a:gs pos="36000">
                    <a:srgbClr val="D98574"/>
                  </a:gs>
                  <a:gs pos="19000">
                    <a:srgbClr val="ECCB95"/>
                  </a:gs>
                  <a:gs pos="0">
                    <a:srgbClr val="F6EEA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10765177" y="4964829"/>
                <a:ext cx="6132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1.0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0711390" y="1311893"/>
                <a:ext cx="6132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-0.3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ABA98D-F993-AC78-A6EE-7DD00884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44"/>
            <a:ext cx="12192000" cy="669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24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92655" y="1044575"/>
            <a:ext cx="7973695" cy="44024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88435" y="2515235"/>
            <a:ext cx="412813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流程图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"/>
          <p:cNvSpPr/>
          <p:nvPr/>
        </p:nvSpPr>
        <p:spPr>
          <a:xfrm>
            <a:off x="6434619" y="907583"/>
            <a:ext cx="4888540" cy="2155002"/>
          </a:xfrm>
          <a:custGeom>
            <a:avLst/>
            <a:gdLst>
              <a:gd name="connsiteX0" fmla="*/ 0 w 3597088"/>
              <a:gd name="connsiteY0" fmla="*/ 0 h 1532964"/>
              <a:gd name="connsiteX1" fmla="*/ 3597088 w 3597088"/>
              <a:gd name="connsiteY1" fmla="*/ 0 h 1532964"/>
              <a:gd name="connsiteX2" fmla="*/ 3597088 w 3597088"/>
              <a:gd name="connsiteY2" fmla="*/ 1532964 h 1532964"/>
              <a:gd name="connsiteX3" fmla="*/ 0 w 3597088"/>
              <a:gd name="connsiteY3" fmla="*/ 1532964 h 1532964"/>
              <a:gd name="connsiteX4" fmla="*/ 0 w 3597088"/>
              <a:gd name="connsiteY4" fmla="*/ 0 h 15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088" h="1532964">
                <a:moveTo>
                  <a:pt x="0" y="0"/>
                </a:moveTo>
                <a:lnTo>
                  <a:pt x="3597088" y="0"/>
                </a:lnTo>
                <a:lnTo>
                  <a:pt x="3597088" y="1532964"/>
                </a:lnTo>
                <a:lnTo>
                  <a:pt x="0" y="1532964"/>
                </a:lnTo>
                <a:lnTo>
                  <a:pt x="0" y="0"/>
                </a:lnTo>
                <a:close/>
              </a:path>
            </a:pathLst>
          </a:custGeom>
          <a:solidFill>
            <a:srgbClr val="EFF6EB"/>
          </a:solidFill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2"/>
          <p:cNvSpPr/>
          <p:nvPr/>
        </p:nvSpPr>
        <p:spPr>
          <a:xfrm>
            <a:off x="807914" y="3372776"/>
            <a:ext cx="4888540" cy="2446712"/>
          </a:xfrm>
          <a:custGeom>
            <a:avLst/>
            <a:gdLst>
              <a:gd name="connsiteX0" fmla="*/ 0 w 3597088"/>
              <a:gd name="connsiteY0" fmla="*/ 0 h 1532964"/>
              <a:gd name="connsiteX1" fmla="*/ 3597088 w 3597088"/>
              <a:gd name="connsiteY1" fmla="*/ 0 h 1532964"/>
              <a:gd name="connsiteX2" fmla="*/ 3597088 w 3597088"/>
              <a:gd name="connsiteY2" fmla="*/ 1532964 h 1532964"/>
              <a:gd name="connsiteX3" fmla="*/ 0 w 3597088"/>
              <a:gd name="connsiteY3" fmla="*/ 1532964 h 1532964"/>
              <a:gd name="connsiteX4" fmla="*/ 0 w 3597088"/>
              <a:gd name="connsiteY4" fmla="*/ 0 h 15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088" h="1532964">
                <a:moveTo>
                  <a:pt x="0" y="0"/>
                </a:moveTo>
                <a:lnTo>
                  <a:pt x="3597088" y="0"/>
                </a:lnTo>
                <a:lnTo>
                  <a:pt x="3597088" y="1532964"/>
                </a:lnTo>
                <a:lnTo>
                  <a:pt x="0" y="1532964"/>
                </a:lnTo>
                <a:lnTo>
                  <a:pt x="0" y="0"/>
                </a:lnTo>
                <a:close/>
              </a:path>
            </a:pathLst>
          </a:custGeom>
          <a:solidFill>
            <a:srgbClr val="EDF4FA"/>
          </a:solidFill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2"/>
          <p:cNvSpPr/>
          <p:nvPr/>
        </p:nvSpPr>
        <p:spPr>
          <a:xfrm>
            <a:off x="794710" y="907583"/>
            <a:ext cx="4888540" cy="2155002"/>
          </a:xfrm>
          <a:custGeom>
            <a:avLst/>
            <a:gdLst>
              <a:gd name="connsiteX0" fmla="*/ 0 w 3597088"/>
              <a:gd name="connsiteY0" fmla="*/ 0 h 1532964"/>
              <a:gd name="connsiteX1" fmla="*/ 3597088 w 3597088"/>
              <a:gd name="connsiteY1" fmla="*/ 0 h 1532964"/>
              <a:gd name="connsiteX2" fmla="*/ 3597088 w 3597088"/>
              <a:gd name="connsiteY2" fmla="*/ 1532964 h 1532964"/>
              <a:gd name="connsiteX3" fmla="*/ 0 w 3597088"/>
              <a:gd name="connsiteY3" fmla="*/ 1532964 h 1532964"/>
              <a:gd name="connsiteX4" fmla="*/ 0 w 3597088"/>
              <a:gd name="connsiteY4" fmla="*/ 0 h 15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088" h="1532964">
                <a:moveTo>
                  <a:pt x="0" y="0"/>
                </a:moveTo>
                <a:lnTo>
                  <a:pt x="3597088" y="0"/>
                </a:lnTo>
                <a:lnTo>
                  <a:pt x="3597088" y="1532964"/>
                </a:lnTo>
                <a:lnTo>
                  <a:pt x="0" y="1532964"/>
                </a:lnTo>
                <a:lnTo>
                  <a:pt x="0" y="0"/>
                </a:lnTo>
                <a:close/>
              </a:path>
            </a:pathLst>
          </a:custGeom>
          <a:solidFill>
            <a:srgbClr val="FFF9E5"/>
          </a:solidFill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429245" y="3372776"/>
            <a:ext cx="4888540" cy="2446712"/>
          </a:xfrm>
          <a:custGeom>
            <a:avLst/>
            <a:gdLst>
              <a:gd name="connsiteX0" fmla="*/ 0 w 3597088"/>
              <a:gd name="connsiteY0" fmla="*/ 0 h 1532964"/>
              <a:gd name="connsiteX1" fmla="*/ 3597088 w 3597088"/>
              <a:gd name="connsiteY1" fmla="*/ 0 h 1532964"/>
              <a:gd name="connsiteX2" fmla="*/ 3597088 w 3597088"/>
              <a:gd name="connsiteY2" fmla="*/ 1532964 h 1532964"/>
              <a:gd name="connsiteX3" fmla="*/ 0 w 3597088"/>
              <a:gd name="connsiteY3" fmla="*/ 1532964 h 1532964"/>
              <a:gd name="connsiteX4" fmla="*/ 0 w 3597088"/>
              <a:gd name="connsiteY4" fmla="*/ 0 h 15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088" h="1532964">
                <a:moveTo>
                  <a:pt x="0" y="0"/>
                </a:moveTo>
                <a:lnTo>
                  <a:pt x="3597088" y="0"/>
                </a:lnTo>
                <a:lnTo>
                  <a:pt x="3597088" y="1532964"/>
                </a:lnTo>
                <a:lnTo>
                  <a:pt x="0" y="1532964"/>
                </a:lnTo>
                <a:lnTo>
                  <a:pt x="0" y="0"/>
                </a:lnTo>
                <a:close/>
              </a:path>
            </a:pathLst>
          </a:custGeom>
          <a:solidFill>
            <a:srgbClr val="FDECEC"/>
          </a:solidFill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87451" y="1038512"/>
            <a:ext cx="1575569" cy="325943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7451" y="1457979"/>
            <a:ext cx="1575569" cy="325943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59686" y="2112595"/>
            <a:ext cx="1967664" cy="824677"/>
          </a:xfrm>
          <a:prstGeom prst="rect">
            <a:avLst/>
          </a:prstGeom>
          <a:solidFill>
            <a:srgbClr val="F2F8ED"/>
          </a:solidFill>
          <a:ln w="19050">
            <a:solidFill>
              <a:srgbClr val="5C883F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07443" y="1178181"/>
            <a:ext cx="2034916" cy="474407"/>
          </a:xfrm>
          <a:prstGeom prst="rect">
            <a:avLst/>
          </a:prstGeom>
          <a:solidFill>
            <a:srgbClr val="7D7C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507442" y="2112596"/>
            <a:ext cx="2075795" cy="328980"/>
          </a:xfrm>
          <a:prstGeom prst="rect">
            <a:avLst/>
          </a:prstGeom>
          <a:solidFill>
            <a:srgbClr val="C3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07442" y="2608292"/>
            <a:ext cx="2075795" cy="328980"/>
          </a:xfrm>
          <a:prstGeom prst="rect">
            <a:avLst/>
          </a:prstGeom>
          <a:solidFill>
            <a:srgbClr val="C3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中括号 21"/>
          <p:cNvSpPr/>
          <p:nvPr/>
        </p:nvSpPr>
        <p:spPr>
          <a:xfrm>
            <a:off x="2689622" y="1103709"/>
            <a:ext cx="119061" cy="548879"/>
          </a:xfrm>
          <a:prstGeom prst="rightBracket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2874169" y="1381125"/>
            <a:ext cx="54768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2" idx="3"/>
            <a:endCxn id="16" idx="1"/>
          </p:cNvCxnSpPr>
          <p:nvPr/>
        </p:nvCxnSpPr>
        <p:spPr>
          <a:xfrm flipV="1">
            <a:off x="2927350" y="2277086"/>
            <a:ext cx="580092" cy="247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2" idx="3"/>
            <a:endCxn id="18" idx="1"/>
          </p:cNvCxnSpPr>
          <p:nvPr/>
        </p:nvCxnSpPr>
        <p:spPr>
          <a:xfrm>
            <a:off x="2927350" y="2524934"/>
            <a:ext cx="580092" cy="247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8115645" y="1157996"/>
            <a:ext cx="891195" cy="299983"/>
          </a:xfrm>
          <a:prstGeom prst="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115645" y="1923084"/>
            <a:ext cx="891195" cy="299983"/>
          </a:xfrm>
          <a:prstGeom prst="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7906532" y="2601026"/>
            <a:ext cx="1287474" cy="29998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9664530" y="2601025"/>
            <a:ext cx="1287474" cy="299983"/>
          </a:xfrm>
          <a:prstGeom prst="rect">
            <a:avLst/>
          </a:prstGeom>
          <a:solidFill>
            <a:srgbClr val="538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9664530" y="1923083"/>
            <a:ext cx="1287474" cy="29998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9317773" y="1375043"/>
            <a:ext cx="1599067" cy="25265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317773" y="1043949"/>
            <a:ext cx="596561" cy="25265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9991667" y="1043948"/>
            <a:ext cx="925173" cy="252653"/>
          </a:xfrm>
          <a:prstGeom prst="rect">
            <a:avLst/>
          </a:prstGeom>
          <a:solidFill>
            <a:srgbClr val="C5E0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右中括号 86"/>
          <p:cNvSpPr/>
          <p:nvPr/>
        </p:nvSpPr>
        <p:spPr>
          <a:xfrm rot="10800000">
            <a:off x="9112354" y="1051409"/>
            <a:ext cx="119061" cy="548879"/>
          </a:xfrm>
          <a:prstGeom prst="rightBracket">
            <a:avLst/>
          </a:prstGeom>
          <a:ln w="19050">
            <a:solidFill>
              <a:srgbClr val="5382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/>
          <p:cNvCxnSpPr/>
          <p:nvPr/>
        </p:nvCxnSpPr>
        <p:spPr>
          <a:xfrm>
            <a:off x="7839075" y="1307987"/>
            <a:ext cx="1992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8547094" y="1530237"/>
            <a:ext cx="0" cy="32356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9112354" y="2049848"/>
            <a:ext cx="416821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H="1">
            <a:off x="7781355" y="2095542"/>
            <a:ext cx="256957" cy="187723"/>
          </a:xfrm>
          <a:prstGeom prst="straightConnector1">
            <a:avLst/>
          </a:prstGeom>
          <a:ln>
            <a:solidFill>
              <a:srgbClr val="5C883F"/>
            </a:solidFill>
            <a:prstDash val="sys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7635813" y="2593456"/>
            <a:ext cx="185161" cy="116165"/>
          </a:xfrm>
          <a:prstGeom prst="straightConnector1">
            <a:avLst/>
          </a:prstGeom>
          <a:ln>
            <a:solidFill>
              <a:srgbClr val="5C883F"/>
            </a:solidFill>
            <a:prstDash val="sys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1078706" y="3668741"/>
            <a:ext cx="1350169" cy="369859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1078706" y="4230181"/>
            <a:ext cx="1350169" cy="369859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2885925" y="3888929"/>
            <a:ext cx="1330476" cy="445239"/>
          </a:xfrm>
          <a:prstGeom prst="rect">
            <a:avLst/>
          </a:prstGeom>
          <a:solidFill>
            <a:srgbClr val="CEE2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1078706" y="4809754"/>
            <a:ext cx="1232694" cy="343414"/>
          </a:xfrm>
          <a:prstGeom prst="rect">
            <a:avLst/>
          </a:prstGeom>
          <a:solidFill>
            <a:srgbClr val="C1D3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1078706" y="5249492"/>
            <a:ext cx="1232694" cy="343414"/>
          </a:xfrm>
          <a:prstGeom prst="rect">
            <a:avLst/>
          </a:prstGeom>
          <a:solidFill>
            <a:srgbClr val="C1D3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4278966" y="5368933"/>
            <a:ext cx="1333639" cy="29963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右中括号 113"/>
          <p:cNvSpPr/>
          <p:nvPr/>
        </p:nvSpPr>
        <p:spPr>
          <a:xfrm>
            <a:off x="2372858" y="4924515"/>
            <a:ext cx="119061" cy="548879"/>
          </a:xfrm>
          <a:prstGeom prst="rightBracket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6" name="直接箭头连接符 115"/>
          <p:cNvCxnSpPr/>
          <p:nvPr/>
        </p:nvCxnSpPr>
        <p:spPr>
          <a:xfrm>
            <a:off x="2563020" y="5221689"/>
            <a:ext cx="267425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/>
        </p:nvCxnSpPr>
        <p:spPr>
          <a:xfrm flipV="1">
            <a:off x="3592513" y="4415110"/>
            <a:ext cx="0" cy="52558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08" idx="3"/>
            <a:endCxn id="110" idx="1"/>
          </p:cNvCxnSpPr>
          <p:nvPr/>
        </p:nvCxnSpPr>
        <p:spPr>
          <a:xfrm>
            <a:off x="2428875" y="3853671"/>
            <a:ext cx="457050" cy="2578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109" idx="3"/>
            <a:endCxn id="110" idx="1"/>
          </p:cNvCxnSpPr>
          <p:nvPr/>
        </p:nvCxnSpPr>
        <p:spPr>
          <a:xfrm flipV="1">
            <a:off x="2428875" y="4111549"/>
            <a:ext cx="457050" cy="303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4221820" y="4134391"/>
            <a:ext cx="354943" cy="0"/>
          </a:xfrm>
          <a:prstGeom prst="line">
            <a:avLst/>
          </a:prstGeom>
          <a:ln w="15875">
            <a:solidFill>
              <a:srgbClr val="587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弧形 142"/>
          <p:cNvSpPr/>
          <p:nvPr/>
        </p:nvSpPr>
        <p:spPr>
          <a:xfrm rot="16200000">
            <a:off x="4199741" y="3969857"/>
            <a:ext cx="1078164" cy="313161"/>
          </a:xfrm>
          <a:custGeom>
            <a:avLst/>
            <a:gdLst>
              <a:gd name="connsiteX0" fmla="*/ 819 w 1069815"/>
              <a:gd name="connsiteY0" fmla="*/ 304210 h 576534"/>
              <a:gd name="connsiteX1" fmla="*/ 378415 w 1069815"/>
              <a:gd name="connsiteY1" fmla="*/ 12613 h 576534"/>
              <a:gd name="connsiteX2" fmla="*/ 708850 w 1069815"/>
              <a:gd name="connsiteY2" fmla="*/ 15667 h 576534"/>
              <a:gd name="connsiteX3" fmla="*/ 1063783 w 1069815"/>
              <a:gd name="connsiteY3" fmla="*/ 331441 h 576534"/>
              <a:gd name="connsiteX4" fmla="*/ 534908 w 1069815"/>
              <a:gd name="connsiteY4" fmla="*/ 288267 h 576534"/>
              <a:gd name="connsiteX5" fmla="*/ 819 w 1069815"/>
              <a:gd name="connsiteY5" fmla="*/ 304210 h 576534"/>
              <a:gd name="connsiteX0-1" fmla="*/ 819 w 1069815"/>
              <a:gd name="connsiteY0-2" fmla="*/ 304210 h 576534"/>
              <a:gd name="connsiteX1-3" fmla="*/ 378415 w 1069815"/>
              <a:gd name="connsiteY1-4" fmla="*/ 12613 h 576534"/>
              <a:gd name="connsiteX2-5" fmla="*/ 708850 w 1069815"/>
              <a:gd name="connsiteY2-6" fmla="*/ 15667 h 576534"/>
              <a:gd name="connsiteX3-7" fmla="*/ 1063783 w 1069815"/>
              <a:gd name="connsiteY3-8" fmla="*/ 331441 h 576534"/>
              <a:gd name="connsiteX0-9" fmla="*/ 826 w 1069865"/>
              <a:gd name="connsiteY0-10" fmla="*/ 304210 h 331441"/>
              <a:gd name="connsiteX1-11" fmla="*/ 378422 w 1069865"/>
              <a:gd name="connsiteY1-12" fmla="*/ 12613 h 331441"/>
              <a:gd name="connsiteX2-13" fmla="*/ 708857 w 1069865"/>
              <a:gd name="connsiteY2-14" fmla="*/ 15667 h 331441"/>
              <a:gd name="connsiteX3-15" fmla="*/ 1063790 w 1069865"/>
              <a:gd name="connsiteY3-16" fmla="*/ 331441 h 331441"/>
              <a:gd name="connsiteX4-17" fmla="*/ 519437 w 1069865"/>
              <a:gd name="connsiteY4-18" fmla="*/ 312082 h 331441"/>
              <a:gd name="connsiteX5-19" fmla="*/ 826 w 1069865"/>
              <a:gd name="connsiteY5-20" fmla="*/ 304210 h 331441"/>
              <a:gd name="connsiteX0-21" fmla="*/ 826 w 1069865"/>
              <a:gd name="connsiteY0-22" fmla="*/ 304210 h 331441"/>
              <a:gd name="connsiteX1-23" fmla="*/ 378422 w 1069865"/>
              <a:gd name="connsiteY1-24" fmla="*/ 12613 h 331441"/>
              <a:gd name="connsiteX2-25" fmla="*/ 708857 w 1069865"/>
              <a:gd name="connsiteY2-26" fmla="*/ 15667 h 331441"/>
              <a:gd name="connsiteX3-27" fmla="*/ 1063790 w 1069865"/>
              <a:gd name="connsiteY3-28" fmla="*/ 331441 h 3314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69865" h="331441" stroke="0" extrusionOk="0">
                <a:moveTo>
                  <a:pt x="826" y="304210"/>
                </a:moveTo>
                <a:cubicBezTo>
                  <a:pt x="-12787" y="171770"/>
                  <a:pt x="143059" y="51419"/>
                  <a:pt x="378422" y="12613"/>
                </a:cubicBezTo>
                <a:cubicBezTo>
                  <a:pt x="486404" y="-5191"/>
                  <a:pt x="602072" y="-4122"/>
                  <a:pt x="708857" y="15667"/>
                </a:cubicBezTo>
                <a:cubicBezTo>
                  <a:pt x="953128" y="60934"/>
                  <a:pt x="1102477" y="193806"/>
                  <a:pt x="1063790" y="331441"/>
                </a:cubicBezTo>
                <a:lnTo>
                  <a:pt x="519437" y="312082"/>
                </a:lnTo>
                <a:cubicBezTo>
                  <a:pt x="341407" y="317396"/>
                  <a:pt x="178856" y="298896"/>
                  <a:pt x="826" y="304210"/>
                </a:cubicBezTo>
                <a:close/>
              </a:path>
              <a:path w="1069865" h="331441" fill="none">
                <a:moveTo>
                  <a:pt x="826" y="304210"/>
                </a:moveTo>
                <a:cubicBezTo>
                  <a:pt x="-12787" y="171770"/>
                  <a:pt x="143059" y="51419"/>
                  <a:pt x="378422" y="12613"/>
                </a:cubicBezTo>
                <a:cubicBezTo>
                  <a:pt x="486404" y="-5191"/>
                  <a:pt x="602072" y="-4122"/>
                  <a:pt x="708857" y="15667"/>
                </a:cubicBezTo>
                <a:cubicBezTo>
                  <a:pt x="953128" y="60934"/>
                  <a:pt x="1102477" y="193806"/>
                  <a:pt x="1063790" y="331441"/>
                </a:cubicBezTo>
              </a:path>
            </a:pathLst>
          </a:custGeom>
          <a:ln w="15875">
            <a:solidFill>
              <a:srgbClr val="587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/>
          <a:srcRect l="1969" t="1405" r="3675" b="448"/>
          <a:stretch>
            <a:fillRect/>
          </a:stretch>
        </p:blipFill>
        <p:spPr>
          <a:xfrm>
            <a:off x="-438585" y="940159"/>
            <a:ext cx="4448357" cy="23448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642080" y="3665632"/>
            <a:ext cx="3035300" cy="300397"/>
          </a:xfrm>
          <a:prstGeom prst="rect">
            <a:avLst/>
          </a:prstGeom>
          <a:solidFill>
            <a:srgbClr val="FECA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642080" y="4108686"/>
            <a:ext cx="3035300" cy="300397"/>
          </a:xfrm>
          <a:prstGeom prst="rect">
            <a:avLst/>
          </a:prstGeom>
          <a:solidFill>
            <a:srgbClr val="FECA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642080" y="4569075"/>
            <a:ext cx="3035300" cy="300397"/>
          </a:xfrm>
          <a:prstGeom prst="rect">
            <a:avLst/>
          </a:prstGeom>
          <a:solidFill>
            <a:srgbClr val="FECA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642080" y="5029464"/>
            <a:ext cx="3035300" cy="376926"/>
          </a:xfrm>
          <a:prstGeom prst="rect">
            <a:avLst/>
          </a:prstGeom>
          <a:solidFill>
            <a:srgbClr val="FECA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 rot="10800000">
            <a:off x="9852658" y="3809997"/>
            <a:ext cx="681991" cy="1383031"/>
            <a:chOff x="4221820" y="3587356"/>
            <a:chExt cx="673583" cy="1078164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4221820" y="4134391"/>
              <a:ext cx="354943" cy="0"/>
            </a:xfrm>
            <a:prstGeom prst="line">
              <a:avLst/>
            </a:prstGeom>
            <a:ln w="19050">
              <a:solidFill>
                <a:srgbClr val="FC6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142"/>
            <p:cNvSpPr/>
            <p:nvPr/>
          </p:nvSpPr>
          <p:spPr>
            <a:xfrm rot="16200000">
              <a:off x="4199741" y="3969857"/>
              <a:ext cx="1078164" cy="313161"/>
            </a:xfrm>
            <a:custGeom>
              <a:avLst/>
              <a:gdLst>
                <a:gd name="connsiteX0" fmla="*/ 819 w 1069815"/>
                <a:gd name="connsiteY0" fmla="*/ 304210 h 576534"/>
                <a:gd name="connsiteX1" fmla="*/ 378415 w 1069815"/>
                <a:gd name="connsiteY1" fmla="*/ 12613 h 576534"/>
                <a:gd name="connsiteX2" fmla="*/ 708850 w 1069815"/>
                <a:gd name="connsiteY2" fmla="*/ 15667 h 576534"/>
                <a:gd name="connsiteX3" fmla="*/ 1063783 w 1069815"/>
                <a:gd name="connsiteY3" fmla="*/ 331441 h 576534"/>
                <a:gd name="connsiteX4" fmla="*/ 534908 w 1069815"/>
                <a:gd name="connsiteY4" fmla="*/ 288267 h 576534"/>
                <a:gd name="connsiteX5" fmla="*/ 819 w 1069815"/>
                <a:gd name="connsiteY5" fmla="*/ 304210 h 576534"/>
                <a:gd name="connsiteX0-1" fmla="*/ 819 w 1069815"/>
                <a:gd name="connsiteY0-2" fmla="*/ 304210 h 576534"/>
                <a:gd name="connsiteX1-3" fmla="*/ 378415 w 1069815"/>
                <a:gd name="connsiteY1-4" fmla="*/ 12613 h 576534"/>
                <a:gd name="connsiteX2-5" fmla="*/ 708850 w 1069815"/>
                <a:gd name="connsiteY2-6" fmla="*/ 15667 h 576534"/>
                <a:gd name="connsiteX3-7" fmla="*/ 1063783 w 1069815"/>
                <a:gd name="connsiteY3-8" fmla="*/ 331441 h 576534"/>
                <a:gd name="connsiteX0-9" fmla="*/ 826 w 1069865"/>
                <a:gd name="connsiteY0-10" fmla="*/ 304210 h 331441"/>
                <a:gd name="connsiteX1-11" fmla="*/ 378422 w 1069865"/>
                <a:gd name="connsiteY1-12" fmla="*/ 12613 h 331441"/>
                <a:gd name="connsiteX2-13" fmla="*/ 708857 w 1069865"/>
                <a:gd name="connsiteY2-14" fmla="*/ 15667 h 331441"/>
                <a:gd name="connsiteX3-15" fmla="*/ 1063790 w 1069865"/>
                <a:gd name="connsiteY3-16" fmla="*/ 331441 h 331441"/>
                <a:gd name="connsiteX4-17" fmla="*/ 519437 w 1069865"/>
                <a:gd name="connsiteY4-18" fmla="*/ 312082 h 331441"/>
                <a:gd name="connsiteX5-19" fmla="*/ 826 w 1069865"/>
                <a:gd name="connsiteY5-20" fmla="*/ 304210 h 331441"/>
                <a:gd name="connsiteX0-21" fmla="*/ 826 w 1069865"/>
                <a:gd name="connsiteY0-22" fmla="*/ 304210 h 331441"/>
                <a:gd name="connsiteX1-23" fmla="*/ 378422 w 1069865"/>
                <a:gd name="connsiteY1-24" fmla="*/ 12613 h 331441"/>
                <a:gd name="connsiteX2-25" fmla="*/ 708857 w 1069865"/>
                <a:gd name="connsiteY2-26" fmla="*/ 15667 h 331441"/>
                <a:gd name="connsiteX3-27" fmla="*/ 1063790 w 1069865"/>
                <a:gd name="connsiteY3-28" fmla="*/ 331441 h 3314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69865" h="331441" stroke="0" extrusionOk="0">
                  <a:moveTo>
                    <a:pt x="826" y="304210"/>
                  </a:moveTo>
                  <a:cubicBezTo>
                    <a:pt x="-12787" y="171770"/>
                    <a:pt x="143059" y="51419"/>
                    <a:pt x="378422" y="12613"/>
                  </a:cubicBezTo>
                  <a:cubicBezTo>
                    <a:pt x="486404" y="-5191"/>
                    <a:pt x="602072" y="-4122"/>
                    <a:pt x="708857" y="15667"/>
                  </a:cubicBezTo>
                  <a:cubicBezTo>
                    <a:pt x="953128" y="60934"/>
                    <a:pt x="1102477" y="193806"/>
                    <a:pt x="1063790" y="331441"/>
                  </a:cubicBezTo>
                  <a:lnTo>
                    <a:pt x="519437" y="312082"/>
                  </a:lnTo>
                  <a:cubicBezTo>
                    <a:pt x="341407" y="317396"/>
                    <a:pt x="178856" y="298896"/>
                    <a:pt x="826" y="304210"/>
                  </a:cubicBezTo>
                  <a:close/>
                </a:path>
                <a:path w="1069865" h="331441" fill="none">
                  <a:moveTo>
                    <a:pt x="826" y="304210"/>
                  </a:moveTo>
                  <a:cubicBezTo>
                    <a:pt x="-12787" y="171770"/>
                    <a:pt x="143059" y="51419"/>
                    <a:pt x="378422" y="12613"/>
                  </a:cubicBezTo>
                  <a:cubicBezTo>
                    <a:pt x="486404" y="-5191"/>
                    <a:pt x="602072" y="-4122"/>
                    <a:pt x="708857" y="15667"/>
                  </a:cubicBezTo>
                  <a:cubicBezTo>
                    <a:pt x="953128" y="60934"/>
                    <a:pt x="1102477" y="193806"/>
                    <a:pt x="1063790" y="331441"/>
                  </a:cubicBezTo>
                </a:path>
              </a:pathLst>
            </a:custGeom>
            <a:ln w="19050">
              <a:solidFill>
                <a:srgbClr val="FC6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3" name="直接箭头连接符 62"/>
          <p:cNvCxnSpPr/>
          <p:nvPr/>
        </p:nvCxnSpPr>
        <p:spPr>
          <a:xfrm>
            <a:off x="10308267" y="2223066"/>
            <a:ext cx="0" cy="37795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3860" y="1425575"/>
            <a:ext cx="11346187" cy="3609982"/>
            <a:chOff x="256" y="1744"/>
            <a:chExt cx="17662" cy="5621"/>
          </a:xfrm>
        </p:grpSpPr>
        <p:grpSp>
          <p:nvGrpSpPr>
            <p:cNvPr id="61" name="组合 60"/>
            <p:cNvGrpSpPr/>
            <p:nvPr/>
          </p:nvGrpSpPr>
          <p:grpSpPr>
            <a:xfrm>
              <a:off x="256" y="1744"/>
              <a:ext cx="16178" cy="5366"/>
              <a:chOff x="822885" y="1118347"/>
              <a:chExt cx="11300854" cy="3601353"/>
            </a:xfrm>
          </p:grpSpPr>
          <p:sp>
            <p:nvSpPr>
              <p:cNvPr id="4" name="矩形: 圆角 3"/>
              <p:cNvSpPr/>
              <p:nvPr>
                <p:custDataLst>
                  <p:tags r:id="rId11"/>
                </p:custDataLst>
              </p:nvPr>
            </p:nvSpPr>
            <p:spPr>
              <a:xfrm>
                <a:off x="822885" y="1118347"/>
                <a:ext cx="1151965" cy="500903"/>
              </a:xfrm>
              <a:prstGeom prst="roundRect">
                <a:avLst/>
              </a:prstGeom>
              <a:solidFill>
                <a:srgbClr val="E47061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给予数据</a:t>
                </a:r>
              </a:p>
            </p:txBody>
          </p:sp>
          <p:sp>
            <p:nvSpPr>
              <p:cNvPr id="5" name="矩形: 圆角 4"/>
              <p:cNvSpPr/>
              <p:nvPr>
                <p:custDataLst>
                  <p:tags r:id="rId12"/>
                </p:custDataLst>
              </p:nvPr>
            </p:nvSpPr>
            <p:spPr>
              <a:xfrm>
                <a:off x="822885" y="2728257"/>
                <a:ext cx="1151965" cy="500903"/>
              </a:xfrm>
              <a:prstGeom prst="roundRect">
                <a:avLst/>
              </a:prstGeom>
              <a:solidFill>
                <a:srgbClr val="E47061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给予数据</a:t>
                </a:r>
              </a:p>
            </p:txBody>
          </p:sp>
          <p:cxnSp>
            <p:nvCxnSpPr>
              <p:cNvPr id="7" name="直接箭头连接符 6"/>
              <p:cNvCxnSpPr>
                <a:stCxn id="4" idx="2"/>
                <a:endCxn id="5" idx="0"/>
              </p:cNvCxnSpPr>
              <p:nvPr>
                <p:custDataLst>
                  <p:tags r:id="rId13"/>
                </p:custDataLst>
              </p:nvPr>
            </p:nvCxnSpPr>
            <p:spPr>
              <a:xfrm>
                <a:off x="1398868" y="1619250"/>
                <a:ext cx="0" cy="110900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2026920" y="2978708"/>
                <a:ext cx="41148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89960" y="1794559"/>
                <a:ext cx="378528" cy="674203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选择</a:t>
                </a: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398867" y="1794559"/>
                <a:ext cx="378528" cy="674203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聚合</a:t>
                </a: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2420519" y="1250954"/>
                <a:ext cx="1980029" cy="1978205"/>
                <a:chOff x="2420519" y="1250954"/>
                <a:chExt cx="1980029" cy="1978205"/>
              </a:xfrm>
            </p:grpSpPr>
            <p:sp>
              <p:nvSpPr>
                <p:cNvPr id="24" name="矩形 23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2438400" y="1250954"/>
                  <a:ext cx="1962148" cy="1978205"/>
                </a:xfrm>
                <a:prstGeom prst="rect">
                  <a:avLst/>
                </a:prstGeom>
                <a:noFill/>
                <a:ln w="31750">
                  <a:solidFill>
                    <a:srgbClr val="8A8A8A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2543589" y="1866900"/>
                  <a:ext cx="1689098" cy="501650"/>
                </a:xfrm>
                <a:prstGeom prst="rect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高斯过程回归</a:t>
                  </a:r>
                </a:p>
              </p:txBody>
            </p:sp>
            <p:sp>
              <p:nvSpPr>
                <p:cNvPr id="10" name="矩形 9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2730913" y="2816783"/>
                  <a:ext cx="1314450" cy="323850"/>
                </a:xfrm>
                <a:prstGeom prst="rect">
                  <a:avLst/>
                </a:prstGeom>
                <a:solidFill>
                  <a:srgbClr val="E5E5E5"/>
                </a:solidFill>
                <a:ln w="317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b="1" dirty="0">
                      <a:solidFill>
                        <a:srgbClr val="585F70"/>
                      </a:solidFill>
                    </a:rPr>
                    <a:t>误差分析</a:t>
                  </a:r>
                </a:p>
              </p:txBody>
            </p:sp>
            <p:cxnSp>
              <p:nvCxnSpPr>
                <p:cNvPr id="21" name="直接箭头连接符 20"/>
                <p:cNvCxnSpPr>
                  <a:stCxn id="10" idx="0"/>
                  <a:endCxn id="9" idx="2"/>
                </p:cNvCxnSpPr>
                <p:nvPr>
                  <p:custDataLst>
                    <p:tags r:id="rId41"/>
                  </p:custDataLst>
                </p:nvPr>
              </p:nvCxnSpPr>
              <p:spPr>
                <a:xfrm flipV="1">
                  <a:off x="3388138" y="2368550"/>
                  <a:ext cx="0" cy="448233"/>
                </a:xfrm>
                <a:prstGeom prst="straightConnector1">
                  <a:avLst/>
                </a:prstGeom>
                <a:ln w="31750">
                  <a:solidFill>
                    <a:srgbClr val="8A8A8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本框 24"/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2420519" y="1301816"/>
                  <a:ext cx="1980029" cy="384880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i="1" dirty="0">
                      <a:solidFill>
                        <a:srgbClr val="C00000"/>
                      </a:solidFill>
                      <a:effectLst/>
                      <a:latin typeface="等线" panose="02010600030101010101" charset="-122"/>
                      <a:ea typeface="等线" panose="02010600030101010101" charset="-122"/>
                    </a:rPr>
                    <a:t>历</a:t>
                  </a:r>
                  <a:r>
                    <a:rPr lang="zh-CN" altLang="en-US" b="1" i="1" dirty="0">
                      <a:solidFill>
                        <a:srgbClr val="000000"/>
                      </a:solidFill>
                      <a:effectLst/>
                      <a:latin typeface="等线" panose="02010600030101010101" charset="-122"/>
                      <a:ea typeface="等线" panose="02010600030101010101" charset="-122"/>
                    </a:rPr>
                    <a:t>史演变的特征</a:t>
                  </a:r>
                  <a:endParaRPr lang="zh-CN" altLang="en-US" b="1" i="1" dirty="0"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7221418" y="1250952"/>
                <a:ext cx="1980029" cy="1978205"/>
                <a:chOff x="2420519" y="1250954"/>
                <a:chExt cx="1980029" cy="1978205"/>
              </a:xfrm>
            </p:grpSpPr>
            <p:sp>
              <p:nvSpPr>
                <p:cNvPr id="34" name="矩形 33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2438400" y="1250954"/>
                  <a:ext cx="1962148" cy="1978205"/>
                </a:xfrm>
                <a:prstGeom prst="rect">
                  <a:avLst/>
                </a:prstGeom>
                <a:noFill/>
                <a:ln w="31750">
                  <a:solidFill>
                    <a:srgbClr val="8A8A8A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2543589" y="1866900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熵权矩阵</a:t>
                  </a:r>
                </a:p>
              </p:txBody>
            </p:sp>
            <p:sp>
              <p:nvSpPr>
                <p:cNvPr id="38" name="文本框 37"/>
                <p:cNvSpPr txBox="1"/>
                <p:nvPr>
                  <p:custDataLst>
                    <p:tags r:id="rId37"/>
                  </p:custDataLst>
                </p:nvPr>
              </p:nvSpPr>
              <p:spPr>
                <a:xfrm>
                  <a:off x="2420519" y="1301816"/>
                  <a:ext cx="1962148" cy="384880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i="1" dirty="0">
                      <a:solidFill>
                        <a:srgbClr val="C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能</a:t>
                  </a:r>
                  <a:r>
                    <a:rPr lang="zh-CN" altLang="en-US" b="1" i="1" dirty="0">
                      <a:solidFill>
                        <a:srgbClr val="000000"/>
                      </a:solidFill>
                      <a:effectLst/>
                      <a:latin typeface="等线" panose="02010600030101010101" charset="-122"/>
                      <a:ea typeface="等线" panose="02010600030101010101" charset="-122"/>
                    </a:rPr>
                    <a:t>量分布图评估</a:t>
                  </a:r>
                  <a:endParaRPr lang="zh-CN" altLang="en-US" b="1" i="1" dirty="0"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cxnSp>
            <p:nvCxnSpPr>
              <p:cNvPr id="39" name="直接箭头连接符 38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4434885" y="1794559"/>
                <a:ext cx="41148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/>
              <p:cNvGrpSpPr/>
              <p:nvPr/>
            </p:nvGrpSpPr>
            <p:grpSpPr>
              <a:xfrm>
                <a:off x="4829908" y="1250954"/>
                <a:ext cx="1980029" cy="3168646"/>
                <a:chOff x="4829908" y="1250954"/>
                <a:chExt cx="1980029" cy="3168646"/>
              </a:xfrm>
            </p:grpSpPr>
            <p:sp>
              <p:nvSpPr>
                <p:cNvPr id="28" name="矩形 27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4829908" y="1250954"/>
                  <a:ext cx="1980029" cy="3168646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rgbClr val="8A8A8A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文本框 31"/>
                <p:cNvSpPr txBox="1"/>
                <p:nvPr>
                  <p:custDataLst>
                    <p:tags r:id="rId30"/>
                  </p:custDataLst>
                </p:nvPr>
              </p:nvSpPr>
              <p:spPr>
                <a:xfrm>
                  <a:off x="4846365" y="1348096"/>
                  <a:ext cx="1911504" cy="384880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i="1" dirty="0">
                      <a:solidFill>
                        <a:srgbClr val="C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相</a:t>
                  </a:r>
                  <a:r>
                    <a:rPr lang="zh-CN" altLang="en-US" b="1" i="1" dirty="0">
                      <a:solidFill>
                        <a:srgbClr val="0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关性分析</a:t>
                  </a:r>
                  <a:endParaRPr lang="zh-CN" altLang="en-US" b="1" i="1" dirty="0"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41" name="矩形 40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4975375" y="1866898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灰色关联分析</a:t>
                  </a:r>
                </a:p>
              </p:txBody>
            </p:sp>
            <p:sp>
              <p:nvSpPr>
                <p:cNvPr id="42" name="矩形 41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4975375" y="2508621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皮尔逊相关</a:t>
                  </a:r>
                  <a:endParaRPr lang="en-US" altLang="zh-CN" sz="17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分析</a:t>
                  </a:r>
                </a:p>
              </p:txBody>
            </p:sp>
            <p:sp>
              <p:nvSpPr>
                <p:cNvPr id="43" name="矩形 42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4975375" y="3150344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偏相关分析</a:t>
                  </a:r>
                </a:p>
              </p:txBody>
            </p:sp>
            <p:sp>
              <p:nvSpPr>
                <p:cNvPr id="44" name="矩形 43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4975375" y="3792067"/>
                  <a:ext cx="1689098" cy="501650"/>
                </a:xfrm>
                <a:prstGeom prst="rect">
                  <a:avLst/>
                </a:prstGeom>
                <a:ln w="31750">
                  <a:solidFill>
                    <a:srgbClr val="8A8A8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相似性度量</a:t>
                  </a:r>
                </a:p>
              </p:txBody>
            </p:sp>
          </p:grpSp>
          <p:sp>
            <p:nvSpPr>
              <p:cNvPr id="45" name="矩形 44"/>
              <p:cNvSpPr/>
              <p:nvPr>
                <p:custDataLst>
                  <p:tags r:id="rId18"/>
                </p:custDataLst>
              </p:nvPr>
            </p:nvSpPr>
            <p:spPr>
              <a:xfrm>
                <a:off x="7357943" y="2508621"/>
                <a:ext cx="1689098" cy="501650"/>
              </a:xfrm>
              <a:prstGeom prst="rect">
                <a:avLst/>
              </a:prstGeom>
              <a:ln w="31750">
                <a:solidFill>
                  <a:srgbClr val="8A8A8A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TOPSIS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9664995" y="1232459"/>
                <a:ext cx="1980029" cy="3487241"/>
                <a:chOff x="4829908" y="1250953"/>
                <a:chExt cx="1980029" cy="3487241"/>
              </a:xfrm>
            </p:grpSpPr>
            <p:sp>
              <p:nvSpPr>
                <p:cNvPr id="49" name="矩形 48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4829908" y="1250953"/>
                  <a:ext cx="1980029" cy="3487241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rgbClr val="8A8A8A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4846365" y="1290879"/>
                  <a:ext cx="1945528" cy="384880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i="1" dirty="0">
                      <a:solidFill>
                        <a:srgbClr val="C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能</a:t>
                  </a:r>
                  <a:r>
                    <a:rPr lang="zh-CN" altLang="en-US" b="1" i="1" dirty="0">
                      <a:solidFill>
                        <a:srgbClr val="000000"/>
                      </a:solidFill>
                      <a:latin typeface="等线" panose="02010600030101010101" charset="-122"/>
                      <a:ea typeface="等线" panose="02010600030101010101" charset="-122"/>
                    </a:rPr>
                    <a:t>源分布预测</a:t>
                  </a:r>
                </a:p>
              </p:txBody>
            </p:sp>
            <p:sp>
              <p:nvSpPr>
                <p:cNvPr id="52" name="矩形 51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4975375" y="2664385"/>
                  <a:ext cx="1689098" cy="501650"/>
                </a:xfrm>
                <a:prstGeom prst="rect">
                  <a:avLst/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皮尔逊相关</a:t>
                  </a:r>
                  <a:endParaRPr lang="en-US" altLang="zh-CN" sz="17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分析</a:t>
                  </a:r>
                </a:p>
              </p:txBody>
            </p:sp>
            <p:sp>
              <p:nvSpPr>
                <p:cNvPr id="54" name="矩形 53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4975375" y="3908003"/>
                  <a:ext cx="1689098" cy="501650"/>
                </a:xfrm>
                <a:prstGeom prst="rect">
                  <a:avLst/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高斯回归过程</a:t>
                  </a:r>
                </a:p>
              </p:txBody>
            </p:sp>
          </p:grpSp>
          <p:cxnSp>
            <p:nvCxnSpPr>
              <p:cNvPr id="55" name="直接箭头连接符 54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6839323" y="1794559"/>
                <a:ext cx="41148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9253515" y="1794559"/>
                <a:ext cx="41148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: 圆角 56"/>
              <p:cNvSpPr/>
              <p:nvPr>
                <p:custDataLst>
                  <p:tags r:id="rId21"/>
                </p:custDataLst>
              </p:nvPr>
            </p:nvSpPr>
            <p:spPr>
              <a:xfrm>
                <a:off x="9760924" y="3267700"/>
                <a:ext cx="1194914" cy="501650"/>
              </a:xfrm>
              <a:prstGeom prst="roundRect">
                <a:avLst/>
              </a:prstGeom>
              <a:solidFill>
                <a:srgbClr val="E5E5E5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rgbClr val="585F70"/>
                    </a:solidFill>
                  </a:rPr>
                  <a:t>自回归滑动平均</a:t>
                </a:r>
              </a:p>
            </p:txBody>
          </p:sp>
          <p:sp>
            <p:nvSpPr>
              <p:cNvPr id="58" name="矩形: 圆角 57"/>
              <p:cNvSpPr/>
              <p:nvPr>
                <p:custDataLst>
                  <p:tags r:id="rId22"/>
                </p:custDataLst>
              </p:nvPr>
            </p:nvSpPr>
            <p:spPr>
              <a:xfrm>
                <a:off x="10827282" y="1701924"/>
                <a:ext cx="706428" cy="549562"/>
              </a:xfrm>
              <a:prstGeom prst="roundRect">
                <a:avLst/>
              </a:prstGeom>
              <a:solidFill>
                <a:srgbClr val="E5E5E5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rgbClr val="585F70"/>
                    </a:solidFill>
                  </a:rPr>
                  <a:t>滑动窗口</a:t>
                </a:r>
              </a:p>
            </p:txBody>
          </p:sp>
          <p:sp>
            <p:nvSpPr>
              <p:cNvPr id="59" name="矩形: 圆角 58"/>
              <p:cNvSpPr/>
              <p:nvPr>
                <p:custDataLst>
                  <p:tags r:id="rId23"/>
                </p:custDataLst>
              </p:nvPr>
            </p:nvSpPr>
            <p:spPr>
              <a:xfrm>
                <a:off x="9772771" y="1710620"/>
                <a:ext cx="963193" cy="826995"/>
              </a:xfrm>
              <a:prstGeom prst="roundRect">
                <a:avLst/>
              </a:prstGeom>
              <a:solidFill>
                <a:srgbClr val="E5E5E5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rgbClr val="585F70"/>
                    </a:solidFill>
                  </a:rPr>
                  <a:t>时间衰减权重</a:t>
                </a:r>
              </a:p>
            </p:txBody>
          </p:sp>
          <p:cxnSp>
            <p:nvCxnSpPr>
              <p:cNvPr id="60" name="直接箭头连接符 59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11712259" y="1794559"/>
                <a:ext cx="41148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接箭头连接符 62"/>
            <p:cNvCxnSpPr/>
            <p:nvPr>
              <p:custDataLst>
                <p:tags r:id="rId1"/>
              </p:custDataLst>
            </p:nvPr>
          </p:nvCxnSpPr>
          <p:spPr>
            <a:xfrm>
              <a:off x="15084" y="3432"/>
              <a:ext cx="0" cy="588"/>
            </a:xfrm>
            <a:prstGeom prst="straightConnector1">
              <a:avLst/>
            </a:prstGeom>
            <a:ln w="44450">
              <a:solidFill>
                <a:srgbClr val="B5B1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2"/>
              </p:custDataLst>
            </p:nvPr>
          </p:nvCxnSpPr>
          <p:spPr>
            <a:xfrm>
              <a:off x="14448" y="3607"/>
              <a:ext cx="630" cy="0"/>
            </a:xfrm>
            <a:prstGeom prst="line">
              <a:avLst/>
            </a:prstGeom>
            <a:ln w="47625">
              <a:solidFill>
                <a:srgbClr val="B5B1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14762" y="4811"/>
              <a:ext cx="315" cy="582"/>
              <a:chOff x="10124116" y="2290344"/>
              <a:chExt cx="399762" cy="369842"/>
            </a:xfrm>
          </p:grpSpPr>
          <p:cxnSp>
            <p:nvCxnSpPr>
              <p:cNvPr id="75" name="直接箭头连接符 74"/>
              <p:cNvCxnSpPr/>
              <p:nvPr>
                <p:custDataLst>
                  <p:tags r:id="rId9"/>
                </p:custDataLst>
              </p:nvPr>
            </p:nvCxnSpPr>
            <p:spPr>
              <a:xfrm flipV="1">
                <a:off x="10501313" y="2290344"/>
                <a:ext cx="0" cy="369842"/>
              </a:xfrm>
              <a:prstGeom prst="straightConnector1">
                <a:avLst/>
              </a:prstGeom>
              <a:ln w="44450">
                <a:solidFill>
                  <a:srgbClr val="B5B1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10124116" y="2644876"/>
                <a:ext cx="399762" cy="0"/>
              </a:xfrm>
              <a:prstGeom prst="line">
                <a:avLst/>
              </a:prstGeom>
              <a:ln w="47625">
                <a:solidFill>
                  <a:srgbClr val="B5B1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矩形: 圆角 79"/>
            <p:cNvSpPr/>
            <p:nvPr>
              <p:custDataLst>
                <p:tags r:id="rId3"/>
              </p:custDataLst>
            </p:nvPr>
          </p:nvSpPr>
          <p:spPr>
            <a:xfrm>
              <a:off x="16631" y="1914"/>
              <a:ext cx="1287" cy="2745"/>
            </a:xfrm>
            <a:prstGeom prst="roundRect">
              <a:avLst/>
            </a:prstGeom>
            <a:solidFill>
              <a:srgbClr val="E470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目标</a:t>
              </a:r>
              <a:endPara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和</a:t>
              </a:r>
              <a:endPara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行动</a:t>
              </a:r>
            </a:p>
          </p:txBody>
        </p:sp>
        <p:sp>
          <p:nvSpPr>
            <p:cNvPr id="81" name="矩形 80"/>
            <p:cNvSpPr/>
            <p:nvPr>
              <p:custDataLst>
                <p:tags r:id="rId4"/>
              </p:custDataLst>
            </p:nvPr>
          </p:nvSpPr>
          <p:spPr>
            <a:xfrm>
              <a:off x="2400" y="1744"/>
              <a:ext cx="13813" cy="5621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>
              <p:custDataLst>
                <p:tags r:id="rId5"/>
              </p:custDataLst>
            </p:nvPr>
          </p:nvSpPr>
          <p:spPr>
            <a:xfrm>
              <a:off x="2858" y="5738"/>
              <a:ext cx="2586" cy="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rgbClr val="C00000"/>
                  </a:solidFill>
                </a:rPr>
                <a:t>CAFE</a:t>
              </a:r>
            </a:p>
            <a:p>
              <a:r>
                <a:rPr lang="en-US" altLang="zh-CN" b="1" i="1" dirty="0"/>
                <a:t>FRAMEWORK</a:t>
              </a:r>
              <a:endParaRPr lang="zh-CN" altLang="en-US" b="1" i="1" dirty="0"/>
            </a:p>
          </p:txBody>
        </p:sp>
        <p:sp>
          <p:nvSpPr>
            <p:cNvPr id="85" name="矩形: 圆角 84"/>
            <p:cNvSpPr/>
            <p:nvPr>
              <p:custDataLst>
                <p:tags r:id="rId6"/>
              </p:custDataLst>
            </p:nvPr>
          </p:nvSpPr>
          <p:spPr>
            <a:xfrm>
              <a:off x="9444" y="5427"/>
              <a:ext cx="2876" cy="746"/>
            </a:xfrm>
            <a:prstGeom prst="roundRect">
              <a:avLst/>
            </a:prstGeom>
            <a:solidFill>
              <a:srgbClr val="E47061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影响因素</a:t>
              </a:r>
            </a:p>
          </p:txBody>
        </p:sp>
        <p:cxnSp>
          <p:nvCxnSpPr>
            <p:cNvPr id="87" name="直接箭头连接符 86"/>
            <p:cNvCxnSpPr/>
            <p:nvPr>
              <p:custDataLst>
                <p:tags r:id="rId7"/>
              </p:custDataLst>
            </p:nvPr>
          </p:nvCxnSpPr>
          <p:spPr>
            <a:xfrm flipH="1">
              <a:off x="8924" y="5811"/>
              <a:ext cx="51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加号 89"/>
            <p:cNvSpPr/>
            <p:nvPr>
              <p:custDataLst>
                <p:tags r:id="rId8"/>
              </p:custDataLst>
            </p:nvPr>
          </p:nvSpPr>
          <p:spPr>
            <a:xfrm>
              <a:off x="15091" y="5225"/>
              <a:ext cx="498" cy="469"/>
            </a:xfrm>
            <a:prstGeom prst="mathPlus">
              <a:avLst/>
            </a:prstGeom>
            <a:solidFill>
              <a:srgbClr val="AFABAB"/>
            </a:solidFill>
            <a:ln w="22225">
              <a:solidFill>
                <a:srgbClr val="959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81915" y="267335"/>
            <a:ext cx="11166475" cy="57251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>
            <p:custDataLst>
              <p:tags r:id="rId1"/>
            </p:custDataLst>
          </p:nvPr>
        </p:nvSpPr>
        <p:spPr>
          <a:xfrm>
            <a:off x="304799" y="638176"/>
            <a:ext cx="1106187" cy="525898"/>
          </a:xfrm>
          <a:prstGeom prst="roundRect">
            <a:avLst/>
          </a:prstGeom>
          <a:solidFill>
            <a:srgbClr val="E4706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Data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: 圆角 4"/>
          <p:cNvSpPr/>
          <p:nvPr>
            <p:custDataLst>
              <p:tags r:id="rId2"/>
            </p:custDataLst>
          </p:nvPr>
        </p:nvSpPr>
        <p:spPr>
          <a:xfrm>
            <a:off x="304799" y="2512662"/>
            <a:ext cx="1106187" cy="525898"/>
          </a:xfrm>
          <a:prstGeom prst="roundRect">
            <a:avLst/>
          </a:prstGeom>
          <a:solidFill>
            <a:srgbClr val="E4706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箭头连接符 6"/>
          <p:cNvCxnSpPr>
            <a:stCxn id="4" idx="2"/>
            <a:endCxn id="5" idx="0"/>
          </p:cNvCxnSpPr>
          <p:nvPr>
            <p:custDataLst>
              <p:tags r:id="rId3"/>
            </p:custDataLst>
          </p:nvPr>
        </p:nvCxnSpPr>
        <p:spPr>
          <a:xfrm>
            <a:off x="857893" y="1164074"/>
            <a:ext cx="0" cy="13485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>
            <p:custDataLst>
              <p:tags r:id="rId4"/>
            </p:custDataLst>
          </p:nvPr>
        </p:nvCxnSpPr>
        <p:spPr>
          <a:xfrm>
            <a:off x="1429015" y="2768769"/>
            <a:ext cx="39512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-40448" y="1503222"/>
            <a:ext cx="1004813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/>
              <a:t>Data Cleaning</a:t>
            </a:r>
            <a:endParaRPr lang="zh-CN" altLang="en-US" sz="1500" b="1" dirty="0"/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1839588" y="1184977"/>
            <a:ext cx="2062628" cy="2021884"/>
          </a:xfrm>
          <a:prstGeom prst="rect">
            <a:avLst/>
          </a:prstGeom>
          <a:noFill/>
          <a:ln w="31750">
            <a:solidFill>
              <a:srgbClr val="8A8A8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950164" y="1838369"/>
            <a:ext cx="1775596" cy="526682"/>
          </a:xfrm>
          <a:prstGeom prst="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öhne"/>
              </a:rPr>
              <a:t>Initial Forecast Based on ARIMA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1755923" y="1207476"/>
            <a:ext cx="2191823" cy="66107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P</a:t>
            </a:r>
            <a:r>
              <a:rPr lang="en-US" altLang="zh-CN" b="1" i="1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rediction for Reported Results</a:t>
            </a:r>
            <a:endParaRPr lang="zh-CN" altLang="en-US" b="1" i="1" dirty="0"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9"/>
            </p:custDataLst>
          </p:nvPr>
        </p:nvCxnSpPr>
        <p:spPr>
          <a:xfrm>
            <a:off x="3938311" y="1755707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10"/>
            </p:custDataLst>
          </p:nvPr>
        </p:nvCxnSpPr>
        <p:spPr>
          <a:xfrm>
            <a:off x="6465878" y="1755707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11"/>
            </p:custDataLst>
          </p:nvPr>
        </p:nvCxnSpPr>
        <p:spPr>
          <a:xfrm>
            <a:off x="9003698" y="1755707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>
            <p:custDataLst>
              <p:tags r:id="rId12"/>
            </p:custDataLst>
          </p:nvPr>
        </p:nvSpPr>
        <p:spPr>
          <a:xfrm>
            <a:off x="1715691" y="1045752"/>
            <a:ext cx="9964745" cy="3960741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/>
          <p:cNvSpPr/>
          <p:nvPr>
            <p:custDataLst>
              <p:tags r:id="rId13"/>
            </p:custDataLst>
          </p:nvPr>
        </p:nvSpPr>
        <p:spPr>
          <a:xfrm>
            <a:off x="4298364" y="4254885"/>
            <a:ext cx="2191823" cy="525656"/>
          </a:xfrm>
          <a:prstGeom prst="roundRect">
            <a:avLst/>
          </a:prstGeom>
          <a:solidFill>
            <a:srgbClr val="E4706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öhne"/>
              </a:rPr>
              <a:t>Spearman Correlation Analysis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直接箭头连接符 86"/>
          <p:cNvCxnSpPr>
            <a:endCxn id="28" idx="2"/>
          </p:cNvCxnSpPr>
          <p:nvPr>
            <p:custDataLst>
              <p:tags r:id="rId14"/>
            </p:custDataLst>
          </p:nvPr>
        </p:nvCxnSpPr>
        <p:spPr>
          <a:xfrm flipV="1">
            <a:off x="5394276" y="3829039"/>
            <a:ext cx="0" cy="433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15"/>
            </p:custDataLst>
          </p:nvPr>
        </p:nvSpPr>
        <p:spPr>
          <a:xfrm>
            <a:off x="1950164" y="2505398"/>
            <a:ext cx="1775596" cy="526682"/>
          </a:xfrm>
          <a:prstGeom prst="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LSTM for Correction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886337" y="1144722"/>
            <a:ext cx="2062628" cy="2684315"/>
            <a:chOff x="6886337" y="1144722"/>
            <a:chExt cx="2062628" cy="2684315"/>
          </a:xfrm>
        </p:grpSpPr>
        <p:sp>
          <p:nvSpPr>
            <p:cNvPr id="34" name="矩形 33"/>
            <p:cNvSpPr/>
            <p:nvPr>
              <p:custDataLst>
                <p:tags r:id="rId26"/>
              </p:custDataLst>
            </p:nvPr>
          </p:nvSpPr>
          <p:spPr>
            <a:xfrm>
              <a:off x="6886337" y="1184975"/>
              <a:ext cx="2062628" cy="2644062"/>
            </a:xfrm>
            <a:prstGeom prst="rect">
              <a:avLst/>
            </a:prstGeom>
            <a:noFill/>
            <a:ln w="31750">
              <a:solidFill>
                <a:srgbClr val="8A8A8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27"/>
              </p:custDataLst>
            </p:nvPr>
          </p:nvSpPr>
          <p:spPr>
            <a:xfrm>
              <a:off x="7056392" y="1805800"/>
              <a:ext cx="1775596" cy="89018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Fuzzy Comprehensive Evaluation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28"/>
              </p:custDataLst>
            </p:nvPr>
          </p:nvSpPr>
          <p:spPr>
            <a:xfrm>
              <a:off x="7056392" y="2835210"/>
              <a:ext cx="1775596" cy="86675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Analytic Hierarchy Process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9"/>
              </p:custDataLst>
            </p:nvPr>
          </p:nvSpPr>
          <p:spPr>
            <a:xfrm>
              <a:off x="6961041" y="1144722"/>
              <a:ext cx="1975357" cy="66107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C00000"/>
                  </a:solidFill>
                  <a:latin typeface="等线" panose="02010600030101010101" charset="-122"/>
                  <a:ea typeface="等线" panose="02010600030101010101" charset="-122"/>
                </a:rPr>
                <a:t>P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roportion</a:t>
              </a:r>
              <a:r>
                <a:rPr lang="en-US" altLang="zh-CN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of</a:t>
              </a:r>
              <a:r>
                <a:rPr lang="en-US" altLang="zh-CN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Word</a:t>
              </a:r>
              <a:r>
                <a:rPr lang="en-US" altLang="zh-CN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Attributes</a:t>
              </a:r>
              <a:endParaRPr lang="zh-CN" altLang="en-US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298364" y="1168383"/>
            <a:ext cx="2191823" cy="2660656"/>
            <a:chOff x="4298364" y="1168383"/>
            <a:chExt cx="2191823" cy="2660656"/>
          </a:xfrm>
        </p:grpSpPr>
        <p:sp>
          <p:nvSpPr>
            <p:cNvPr id="28" name="矩形 27"/>
            <p:cNvSpPr/>
            <p:nvPr>
              <p:custDataLst>
                <p:tags r:id="rId21"/>
              </p:custDataLst>
            </p:nvPr>
          </p:nvSpPr>
          <p:spPr>
            <a:xfrm>
              <a:off x="4353563" y="1184977"/>
              <a:ext cx="2081425" cy="264406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8A8A8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>
              <p:custDataLst>
                <p:tags r:id="rId22"/>
              </p:custDataLst>
            </p:nvPr>
          </p:nvSpPr>
          <p:spPr>
            <a:xfrm>
              <a:off x="4506480" y="1831656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Letter Repetition 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23"/>
              </p:custDataLst>
            </p:nvPr>
          </p:nvSpPr>
          <p:spPr>
            <a:xfrm>
              <a:off x="4506480" y="2505401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Letter</a:t>
              </a: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Frequency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24"/>
              </p:custDataLst>
            </p:nvPr>
          </p:nvSpPr>
          <p:spPr>
            <a:xfrm>
              <a:off x="4506480" y="3175280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Input Data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25"/>
              </p:custDataLst>
            </p:nvPr>
          </p:nvSpPr>
          <p:spPr>
            <a:xfrm>
              <a:off x="4298364" y="1168383"/>
              <a:ext cx="2191823" cy="66107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C00000"/>
                  </a:solidFill>
                  <a:latin typeface="等线" panose="02010600030101010101" charset="-122"/>
                  <a:ea typeface="等线" panose="02010600030101010101" charset="-122"/>
                </a:rPr>
                <a:t>F</a:t>
              </a:r>
              <a:r>
                <a:rPr lang="en-US" altLang="zh-CN" b="1" i="1" dirty="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</a:rPr>
                <a:t>iltering of Word Attributes</a:t>
              </a:r>
              <a:endParaRPr lang="zh-CN" altLang="en-US" b="1" i="1" dirty="0"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365297" y="1144722"/>
            <a:ext cx="2191823" cy="2660656"/>
            <a:chOff x="4276737" y="1168383"/>
            <a:chExt cx="2191823" cy="2660656"/>
          </a:xfrm>
        </p:grpSpPr>
        <p:sp>
          <p:nvSpPr>
            <p:cNvPr id="70" name="矩形 69"/>
            <p:cNvSpPr/>
            <p:nvPr>
              <p:custDataLst>
                <p:tags r:id="rId16"/>
              </p:custDataLst>
            </p:nvPr>
          </p:nvSpPr>
          <p:spPr>
            <a:xfrm>
              <a:off x="4353563" y="1184977"/>
              <a:ext cx="2081425" cy="264406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8A8A8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>
              <p:custDataLst>
                <p:tags r:id="rId17"/>
              </p:custDataLst>
            </p:nvPr>
          </p:nvSpPr>
          <p:spPr>
            <a:xfrm>
              <a:off x="4506480" y="1831656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Letter Repetition 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8"/>
              </p:custDataLst>
            </p:nvPr>
          </p:nvSpPr>
          <p:spPr>
            <a:xfrm>
              <a:off x="4506480" y="2505401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Letter</a:t>
              </a: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Frequency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19"/>
              </p:custDataLst>
            </p:nvPr>
          </p:nvSpPr>
          <p:spPr>
            <a:xfrm>
              <a:off x="4506480" y="3175280"/>
              <a:ext cx="1775596" cy="52668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Söhne"/>
                </a:rPr>
                <a:t>Input Data</a:t>
              </a:r>
              <a:endParaRPr lang="zh-CN" altLang="en-US" b="1" dirty="0">
                <a:solidFill>
                  <a:schemeClr val="tx1"/>
                </a:solidFill>
                <a:latin typeface="Söhne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20"/>
              </p:custDataLst>
            </p:nvPr>
          </p:nvSpPr>
          <p:spPr>
            <a:xfrm>
              <a:off x="4276737" y="1168383"/>
              <a:ext cx="2191823" cy="64633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 i="1">
                  <a:solidFill>
                    <a:srgbClr val="C00000"/>
                  </a:solidFill>
                  <a:latin typeface="等线" panose="02010600030101010101" charset="-122"/>
                  <a:ea typeface="等线" panose="02010600030101010101" charset="-122"/>
                </a:defRPr>
              </a:lvl1pPr>
            </a:lstStyle>
            <a:p>
              <a:r>
                <a:rPr lang="en-US" altLang="zh-CN" dirty="0"/>
                <a:t>D</a:t>
              </a:r>
              <a:r>
                <a:rPr lang="en-US" altLang="zh-CN" dirty="0">
                  <a:solidFill>
                    <a:schemeClr val="tx1"/>
                  </a:solidFill>
                </a:rPr>
                <a:t>ecision Tree Classification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/>
          <p:cNvGrpSpPr/>
          <p:nvPr/>
        </p:nvGrpSpPr>
        <p:grpSpPr>
          <a:xfrm>
            <a:off x="104695" y="1041053"/>
            <a:ext cx="1864591" cy="2400384"/>
            <a:chOff x="-40448" y="638176"/>
            <a:chExt cx="1864591" cy="2400384"/>
          </a:xfrm>
        </p:grpSpPr>
        <p:sp>
          <p:nvSpPr>
            <p:cNvPr id="4" name="矩形: 圆角 3"/>
            <p:cNvSpPr/>
            <p:nvPr>
              <p:custDataLst>
                <p:tags r:id="rId25"/>
              </p:custDataLst>
            </p:nvPr>
          </p:nvSpPr>
          <p:spPr>
            <a:xfrm>
              <a:off x="304799" y="638176"/>
              <a:ext cx="1106187" cy="525898"/>
            </a:xfrm>
            <a:prstGeom prst="roundRect">
              <a:avLst/>
            </a:prstGeom>
            <a:solidFill>
              <a:srgbClr val="ADC1F3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Given Data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: 圆角 4"/>
            <p:cNvSpPr/>
            <p:nvPr>
              <p:custDataLst>
                <p:tags r:id="rId26"/>
              </p:custDataLst>
            </p:nvPr>
          </p:nvSpPr>
          <p:spPr>
            <a:xfrm>
              <a:off x="304799" y="2512662"/>
              <a:ext cx="1106187" cy="525898"/>
            </a:xfrm>
            <a:prstGeom prst="roundRect">
              <a:avLst/>
            </a:prstGeom>
            <a:solidFill>
              <a:srgbClr val="ADC1F3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Data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>
              <a:stCxn id="4" idx="2"/>
              <a:endCxn id="5" idx="0"/>
            </p:cNvCxnSpPr>
            <p:nvPr>
              <p:custDataLst>
                <p:tags r:id="rId27"/>
              </p:custDataLst>
            </p:nvPr>
          </p:nvCxnSpPr>
          <p:spPr>
            <a:xfrm>
              <a:off x="857893" y="1164074"/>
              <a:ext cx="0" cy="134858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>
              <p:custDataLst>
                <p:tags r:id="rId28"/>
              </p:custDataLst>
            </p:nvPr>
          </p:nvCxnSpPr>
          <p:spPr>
            <a:xfrm>
              <a:off x="1429015" y="2768769"/>
              <a:ext cx="39512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>
              <p:custDataLst>
                <p:tags r:id="rId29"/>
              </p:custDataLst>
            </p:nvPr>
          </p:nvSpPr>
          <p:spPr>
            <a:xfrm>
              <a:off x="-40448" y="1503222"/>
              <a:ext cx="1004813" cy="55399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/>
                <a:t>Data Cleaning</a:t>
              </a:r>
              <a:endParaRPr lang="zh-CN" altLang="en-US" sz="1500" b="1" dirty="0"/>
            </a:p>
          </p:txBody>
        </p:sp>
      </p:grpSp>
      <p:sp>
        <p:nvSpPr>
          <p:cNvPr id="81" name="矩形 80"/>
          <p:cNvSpPr/>
          <p:nvPr>
            <p:custDataLst>
              <p:tags r:id="rId1"/>
            </p:custDataLst>
          </p:nvPr>
        </p:nvSpPr>
        <p:spPr>
          <a:xfrm>
            <a:off x="1860834" y="1448629"/>
            <a:ext cx="9964745" cy="3960741"/>
          </a:xfrm>
          <a:prstGeom prst="rect">
            <a:avLst/>
          </a:prstGeom>
          <a:gradFill>
            <a:gsLst>
              <a:gs pos="0">
                <a:srgbClr val="CEE7CA"/>
              </a:gs>
              <a:gs pos="26000">
                <a:srgbClr val="CEE7CA"/>
              </a:gs>
              <a:gs pos="45000">
                <a:srgbClr val="CEE7CA"/>
              </a:gs>
              <a:gs pos="94872">
                <a:srgbClr val="CEE7CA"/>
              </a:gs>
              <a:gs pos="70000">
                <a:srgbClr val="CEE7CA"/>
              </a:gs>
            </a:gsLst>
            <a:lin ang="5400000" scaled="1"/>
          </a:gra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/>
          <p:cNvSpPr/>
          <p:nvPr>
            <p:custDataLst>
              <p:tags r:id="rId2"/>
            </p:custDataLst>
          </p:nvPr>
        </p:nvSpPr>
        <p:spPr>
          <a:xfrm>
            <a:off x="4443507" y="4657762"/>
            <a:ext cx="2191823" cy="525656"/>
          </a:xfrm>
          <a:prstGeom prst="roundRect">
            <a:avLst/>
          </a:prstGeom>
          <a:solidFill>
            <a:srgbClr val="FAB937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öhne"/>
              </a:rPr>
              <a:t>Spearman Correlation Analysis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984731" y="1587854"/>
            <a:ext cx="2062628" cy="2021884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095307" y="2241246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öhne"/>
              </a:rPr>
              <a:t>Initial Forecast Based on ARIMA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1901066" y="1610353"/>
            <a:ext cx="2191823" cy="66107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P</a:t>
            </a:r>
            <a:r>
              <a:rPr lang="en-US" altLang="zh-CN" b="1" i="1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</a:rPr>
              <a:t>rediction for Reported Results</a:t>
            </a:r>
            <a:endParaRPr lang="zh-CN" altLang="en-US" b="1" i="1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4" name="矩形 33"/>
          <p:cNvSpPr/>
          <p:nvPr>
            <p:custDataLst>
              <p:tags r:id="rId6"/>
            </p:custDataLst>
          </p:nvPr>
        </p:nvSpPr>
        <p:spPr>
          <a:xfrm>
            <a:off x="7031480" y="1587852"/>
            <a:ext cx="2062628" cy="2644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>
            <p:custDataLst>
              <p:tags r:id="rId7"/>
            </p:custDataLst>
          </p:nvPr>
        </p:nvSpPr>
        <p:spPr>
          <a:xfrm>
            <a:off x="7201535" y="2208677"/>
            <a:ext cx="1775596" cy="890187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Fuzzy Comprehensive Evaluation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8"/>
            </p:custDataLst>
          </p:nvPr>
        </p:nvCxnSpPr>
        <p:spPr>
          <a:xfrm>
            <a:off x="4083454" y="2158584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4498706" y="1587854"/>
            <a:ext cx="2081425" cy="2644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>
            <p:custDataLst>
              <p:tags r:id="rId10"/>
            </p:custDataLst>
          </p:nvPr>
        </p:nvSpPr>
        <p:spPr>
          <a:xfrm>
            <a:off x="4651623" y="2234533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Letter Repetition 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42" name="矩形 41"/>
          <p:cNvSpPr/>
          <p:nvPr>
            <p:custDataLst>
              <p:tags r:id="rId11"/>
            </p:custDataLst>
          </p:nvPr>
        </p:nvSpPr>
        <p:spPr>
          <a:xfrm>
            <a:off x="4651623" y="2908278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Letter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Frequency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43" name="矩形 42"/>
          <p:cNvSpPr/>
          <p:nvPr>
            <p:custDataLst>
              <p:tags r:id="rId12"/>
            </p:custDataLst>
          </p:nvPr>
        </p:nvSpPr>
        <p:spPr>
          <a:xfrm>
            <a:off x="4651623" y="3578157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Input Data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45" name="矩形 44"/>
          <p:cNvSpPr/>
          <p:nvPr>
            <p:custDataLst>
              <p:tags r:id="rId13"/>
            </p:custDataLst>
          </p:nvPr>
        </p:nvSpPr>
        <p:spPr>
          <a:xfrm>
            <a:off x="7201535" y="3238087"/>
            <a:ext cx="1775596" cy="86675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Analytic Hierarchy Process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cxnSp>
        <p:nvCxnSpPr>
          <p:cNvPr id="55" name="直接箭头连接符 54"/>
          <p:cNvCxnSpPr/>
          <p:nvPr>
            <p:custDataLst>
              <p:tags r:id="rId14"/>
            </p:custDataLst>
          </p:nvPr>
        </p:nvCxnSpPr>
        <p:spPr>
          <a:xfrm>
            <a:off x="6611021" y="2158584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15"/>
            </p:custDataLst>
          </p:nvPr>
        </p:nvCxnSpPr>
        <p:spPr>
          <a:xfrm>
            <a:off x="9148841" y="2158584"/>
            <a:ext cx="43255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16"/>
            </p:custDataLst>
          </p:nvPr>
        </p:nvSpPr>
        <p:spPr>
          <a:xfrm>
            <a:off x="2095307" y="2908275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Söhne"/>
              </a:rPr>
              <a:t>LSTM for Correction</a:t>
            </a:r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7106184" y="1547599"/>
            <a:ext cx="1975357" cy="66107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P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roportion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of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Word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Attributes</a:t>
            </a:r>
            <a:endParaRPr lang="zh-CN" altLang="en-US" b="1" i="1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4443507" y="1571260"/>
            <a:ext cx="2191823" cy="66107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F</a:t>
            </a:r>
            <a:r>
              <a:rPr lang="en-US" altLang="zh-CN" b="1" i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iltering of Word Attributes</a:t>
            </a:r>
            <a:endParaRPr lang="zh-CN" altLang="en-US" b="1" i="1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0" name="矩形 69"/>
          <p:cNvSpPr/>
          <p:nvPr>
            <p:custDataLst>
              <p:tags r:id="rId19"/>
            </p:custDataLst>
          </p:nvPr>
        </p:nvSpPr>
        <p:spPr>
          <a:xfrm>
            <a:off x="9587266" y="1564193"/>
            <a:ext cx="2081425" cy="2644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>
            <p:custDataLst>
              <p:tags r:id="rId20"/>
            </p:custDataLst>
          </p:nvPr>
        </p:nvSpPr>
        <p:spPr>
          <a:xfrm>
            <a:off x="9740183" y="2210872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72" name="矩形 71"/>
          <p:cNvSpPr/>
          <p:nvPr>
            <p:custDataLst>
              <p:tags r:id="rId21"/>
            </p:custDataLst>
          </p:nvPr>
        </p:nvSpPr>
        <p:spPr>
          <a:xfrm>
            <a:off x="9740183" y="2884617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73" name="矩形 72"/>
          <p:cNvSpPr/>
          <p:nvPr>
            <p:custDataLst>
              <p:tags r:id="rId22"/>
            </p:custDataLst>
          </p:nvPr>
        </p:nvSpPr>
        <p:spPr>
          <a:xfrm>
            <a:off x="9740183" y="3554496"/>
            <a:ext cx="1775596" cy="526682"/>
          </a:xfrm>
          <a:prstGeom prst="rect">
            <a:avLst/>
          </a:prstGeom>
          <a:solidFill>
            <a:srgbClr val="FBF583"/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74" name="文本框 73"/>
          <p:cNvSpPr txBox="1"/>
          <p:nvPr>
            <p:custDataLst>
              <p:tags r:id="rId23"/>
            </p:custDataLst>
          </p:nvPr>
        </p:nvSpPr>
        <p:spPr>
          <a:xfrm>
            <a:off x="9510440" y="1547599"/>
            <a:ext cx="2191823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 i="1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r>
              <a:rPr lang="en-US" altLang="zh-CN" dirty="0"/>
              <a:t>D</a:t>
            </a:r>
            <a:r>
              <a:rPr lang="en-US" altLang="zh-CN" dirty="0">
                <a:solidFill>
                  <a:schemeClr val="tx1"/>
                </a:solidFill>
              </a:rPr>
              <a:t>ecision Tree Classification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endCxn id="28" idx="2"/>
          </p:cNvCxnSpPr>
          <p:nvPr>
            <p:custDataLst>
              <p:tags r:id="rId24"/>
            </p:custDataLst>
          </p:nvPr>
        </p:nvCxnSpPr>
        <p:spPr>
          <a:xfrm flipV="1">
            <a:off x="5539419" y="4231916"/>
            <a:ext cx="0" cy="433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3142" r="2358" b="16071"/>
          <a:stretch>
            <a:fillRect/>
          </a:stretch>
        </p:blipFill>
        <p:spPr>
          <a:xfrm>
            <a:off x="2189960" y="-609337"/>
            <a:ext cx="7400871" cy="2661657"/>
          </a:xfrm>
          <a:prstGeom prst="rect">
            <a:avLst/>
          </a:prstGeom>
        </p:spPr>
      </p:pic>
      <p:grpSp>
        <p:nvGrpSpPr>
          <p:cNvPr id="175" name="组合 174"/>
          <p:cNvGrpSpPr/>
          <p:nvPr/>
        </p:nvGrpSpPr>
        <p:grpSpPr>
          <a:xfrm>
            <a:off x="913039" y="2295071"/>
            <a:ext cx="10365921" cy="3942443"/>
            <a:chOff x="984250" y="2491954"/>
            <a:chExt cx="9645650" cy="3540546"/>
          </a:xfrm>
        </p:grpSpPr>
        <p:grpSp>
          <p:nvGrpSpPr>
            <p:cNvPr id="7" name="组合 6"/>
            <p:cNvGrpSpPr/>
            <p:nvPr/>
          </p:nvGrpSpPr>
          <p:grpSpPr>
            <a:xfrm>
              <a:off x="984250" y="2927350"/>
              <a:ext cx="9645650" cy="3105150"/>
              <a:chOff x="1295400" y="1695450"/>
              <a:chExt cx="9645650" cy="3105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295400" y="1695450"/>
                <a:ext cx="2476500" cy="3105150"/>
              </a:xfrm>
              <a:prstGeom prst="rect">
                <a:avLst/>
              </a:prstGeom>
              <a:noFill/>
              <a:ln w="22225">
                <a:solidFill>
                  <a:srgbClr val="2E673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924300" y="1695450"/>
                <a:ext cx="7016750" cy="3105150"/>
              </a:xfrm>
              <a:prstGeom prst="rect">
                <a:avLst/>
              </a:prstGeom>
              <a:noFill/>
              <a:ln w="22225">
                <a:solidFill>
                  <a:srgbClr val="2E673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: 圆角 7"/>
            <p:cNvSpPr/>
            <p:nvPr/>
          </p:nvSpPr>
          <p:spPr>
            <a:xfrm>
              <a:off x="4147705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1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314825" y="5027612"/>
              <a:ext cx="530225" cy="158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A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866329" y="5027612"/>
              <a:ext cx="530225" cy="1587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B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488695" y="5027612"/>
              <a:ext cx="530225" cy="158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>
                  <a:solidFill>
                    <a:schemeClr val="tx1"/>
                  </a:solidFill>
                </a:rPr>
                <a:t>CLASS A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429434" y="5027612"/>
              <a:ext cx="530225" cy="1587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B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502520" y="5426868"/>
              <a:ext cx="952380" cy="16906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502520" y="5746748"/>
              <a:ext cx="952380" cy="16906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234282" y="5027612"/>
              <a:ext cx="1914523" cy="542926"/>
            </a:xfrm>
            <a:prstGeom prst="rect">
              <a:avLst/>
            </a:prstGeom>
            <a:noFill/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311911" y="5268117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65948" y="5264545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2419985" y="5264545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234282" y="5620544"/>
              <a:ext cx="1914523" cy="266700"/>
            </a:xfrm>
            <a:prstGeom prst="rect">
              <a:avLst/>
            </a:prstGeom>
            <a:noFill/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7000875" y="3165475"/>
              <a:ext cx="0" cy="1889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>
            <a:xfrm>
              <a:off x="4491411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4079256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3859785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4298727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4902374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4682903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5121845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/>
            <p:cNvCxnSpPr>
              <a:stCxn id="89" idx="3"/>
              <a:endCxn id="90" idx="7"/>
            </p:cNvCxnSpPr>
            <p:nvPr/>
          </p:nvCxnSpPr>
          <p:spPr>
            <a:xfrm flipH="1">
              <a:off x="4266586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stCxn id="89" idx="5"/>
              <a:endCxn id="93" idx="1"/>
            </p:cNvCxnSpPr>
            <p:nvPr/>
          </p:nvCxnSpPr>
          <p:spPr>
            <a:xfrm>
              <a:off x="4678741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4012587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4261716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5079723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837786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7612715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7200560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6981089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7420031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023678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7804207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243149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/>
            <p:cNvCxnSpPr>
              <a:stCxn id="103" idx="3"/>
              <a:endCxn id="104" idx="7"/>
            </p:cNvCxnSpPr>
            <p:nvPr/>
          </p:nvCxnSpPr>
          <p:spPr>
            <a:xfrm flipH="1">
              <a:off x="7387890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103" idx="5"/>
              <a:endCxn id="107" idx="1"/>
            </p:cNvCxnSpPr>
            <p:nvPr/>
          </p:nvCxnSpPr>
          <p:spPr>
            <a:xfrm>
              <a:off x="7800045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7133891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7383020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8201027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7959090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>
            <a:xfrm>
              <a:off x="9580960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168805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8949334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9388276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9991923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9772452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10211394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连接符 123"/>
            <p:cNvCxnSpPr>
              <a:stCxn id="117" idx="3"/>
              <a:endCxn id="118" idx="7"/>
            </p:cNvCxnSpPr>
            <p:nvPr/>
          </p:nvCxnSpPr>
          <p:spPr>
            <a:xfrm flipH="1">
              <a:off x="9356135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17" idx="5"/>
              <a:endCxn id="121" idx="1"/>
            </p:cNvCxnSpPr>
            <p:nvPr/>
          </p:nvCxnSpPr>
          <p:spPr>
            <a:xfrm>
              <a:off x="9768290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102136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9351265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0169272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H="1">
              <a:off x="9927335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椭圆 130"/>
            <p:cNvSpPr/>
            <p:nvPr/>
          </p:nvSpPr>
          <p:spPr>
            <a:xfrm>
              <a:off x="6038614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5626459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5406988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5845930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6449577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6230106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6669048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连接符 137"/>
            <p:cNvCxnSpPr>
              <a:stCxn id="131" idx="3"/>
              <a:endCxn id="132" idx="7"/>
            </p:cNvCxnSpPr>
            <p:nvPr/>
          </p:nvCxnSpPr>
          <p:spPr>
            <a:xfrm flipH="1">
              <a:off x="5813789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31" idx="5"/>
              <a:endCxn id="135" idx="1"/>
            </p:cNvCxnSpPr>
            <p:nvPr/>
          </p:nvCxnSpPr>
          <p:spPr>
            <a:xfrm>
              <a:off x="6225944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5559790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5808919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6626926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6384989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右中括号 55"/>
            <p:cNvSpPr/>
            <p:nvPr/>
          </p:nvSpPr>
          <p:spPr>
            <a:xfrm rot="16200000">
              <a:off x="7114095" y="833804"/>
              <a:ext cx="57406" cy="5094604"/>
            </a:xfrm>
            <a:prstGeom prst="rightBracket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右中括号 145"/>
            <p:cNvSpPr/>
            <p:nvPr/>
          </p:nvSpPr>
          <p:spPr>
            <a:xfrm rot="5400000">
              <a:off x="7105188" y="2674743"/>
              <a:ext cx="57406" cy="5094604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8" name="直接箭头连接符 147"/>
            <p:cNvCxnSpPr>
              <a:endCxn id="49" idx="0"/>
            </p:cNvCxnSpPr>
            <p:nvPr/>
          </p:nvCxnSpPr>
          <p:spPr>
            <a:xfrm>
              <a:off x="6978710" y="5264545"/>
              <a:ext cx="0" cy="16232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/>
            <p:nvPr/>
          </p:nvCxnSpPr>
          <p:spPr>
            <a:xfrm>
              <a:off x="6978710" y="5595937"/>
              <a:ext cx="0" cy="15081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>
              <a:off x="3460750" y="5696744"/>
              <a:ext cx="17025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/>
            <p:cNvCxnSpPr/>
            <p:nvPr/>
          </p:nvCxnSpPr>
          <p:spPr>
            <a:xfrm>
              <a:off x="3460749" y="3300411"/>
              <a:ext cx="17025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/>
            <p:cNvSpPr txBox="1"/>
            <p:nvPr/>
          </p:nvSpPr>
          <p:spPr>
            <a:xfrm>
              <a:off x="2877677" y="5198289"/>
              <a:ext cx="2642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…</a:t>
              </a:r>
              <a:endParaRPr lang="zh-CN" altLang="en-US" sz="1200" dirty="0"/>
            </a:p>
          </p:txBody>
        </p:sp>
        <p:cxnSp>
          <p:nvCxnSpPr>
            <p:cNvPr id="159" name="直接连接符 158"/>
            <p:cNvCxnSpPr/>
            <p:nvPr/>
          </p:nvCxnSpPr>
          <p:spPr>
            <a:xfrm flipV="1">
              <a:off x="7726047" y="335240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V="1">
              <a:off x="6146049" y="3350991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V="1">
              <a:off x="6123149" y="518636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7752381" y="518636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文本框 163"/>
            <p:cNvSpPr txBox="1"/>
            <p:nvPr/>
          </p:nvSpPr>
          <p:spPr>
            <a:xfrm>
              <a:off x="6502520" y="2946977"/>
              <a:ext cx="1052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/>
                <a:t>Training Set</a:t>
              </a:r>
              <a:endParaRPr lang="zh-CN" altLang="en-US" sz="1200" b="1" dirty="0"/>
            </a:p>
          </p:txBody>
        </p:sp>
        <p:sp>
          <p:nvSpPr>
            <p:cNvPr id="165" name="矩形: 圆角 164"/>
            <p:cNvSpPr/>
            <p:nvPr/>
          </p:nvSpPr>
          <p:spPr>
            <a:xfrm>
              <a:off x="5709582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2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/>
          </p:nvSpPr>
          <p:spPr>
            <a:xfrm>
              <a:off x="7293709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3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/>
          </p:nvSpPr>
          <p:spPr>
            <a:xfrm>
              <a:off x="9251928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4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8436603" y="3774776"/>
              <a:ext cx="773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……</a:t>
              </a:r>
              <a:endParaRPr lang="zh-CN" altLang="en-US" sz="2400" dirty="0"/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6168254" y="2502359"/>
              <a:ext cx="1606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Random forest</a:t>
              </a:r>
              <a:endParaRPr lang="zh-CN" altLang="en-US" b="1" dirty="0"/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1403673" y="2491954"/>
              <a:ext cx="1606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/>
                <a:t>Gridsearch</a:t>
              </a:r>
              <a:endParaRPr lang="zh-CN" altLang="en-US" b="1" dirty="0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117631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1</a:t>
              </a:r>
              <a:endParaRPr lang="zh-CN" altLang="en-US" sz="1000" dirty="0"/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5700627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2</a:t>
              </a:r>
              <a:endParaRPr lang="zh-CN" altLang="en-US" sz="1000" dirty="0"/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7287794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3</a:t>
              </a:r>
              <a:endParaRPr lang="zh-CN" altLang="en-US" sz="1000" dirty="0"/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9210554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4</a:t>
              </a:r>
              <a:endParaRPr lang="zh-CN" altLang="en-US" sz="1000" dirty="0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24" y="814128"/>
            <a:ext cx="9895116" cy="509318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" y="382270"/>
            <a:ext cx="8756650" cy="4988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4B2A24-EF62-AA86-C543-F4D045894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11"/>
            <a:ext cx="12192000" cy="65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08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4570" y="842645"/>
            <a:ext cx="10182225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9780" y="400050"/>
            <a:ext cx="10066020" cy="585343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97330" y="1126490"/>
            <a:ext cx="9415145" cy="45116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664" y="561251"/>
            <a:ext cx="12000656" cy="5930454"/>
            <a:chOff x="104775" y="270851"/>
            <a:chExt cx="12041505" cy="5950641"/>
          </a:xfrm>
        </p:grpSpPr>
        <p:sp>
          <p:nvSpPr>
            <p:cNvPr id="6" name="椭圆 5"/>
            <p:cNvSpPr/>
            <p:nvPr>
              <p:custDataLst>
                <p:tags r:id="rId1"/>
              </p:custDataLst>
            </p:nvPr>
          </p:nvSpPr>
          <p:spPr>
            <a:xfrm>
              <a:off x="2152650" y="1323975"/>
              <a:ext cx="2238375" cy="981076"/>
            </a:xfrm>
            <a:prstGeom prst="ellipse">
              <a:avLst/>
            </a:prstGeom>
            <a:solidFill>
              <a:srgbClr val="DAE3F3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Environmental Management Cost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2"/>
              </p:custDataLst>
            </p:nvPr>
          </p:nvSpPr>
          <p:spPr>
            <a:xfrm>
              <a:off x="4629149" y="1400175"/>
              <a:ext cx="1962151" cy="885825"/>
            </a:xfrm>
            <a:prstGeom prst="ellipse">
              <a:avLst/>
            </a:prstGeom>
            <a:solidFill>
              <a:srgbClr val="DAE3F3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Environmental Restoration Cost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椭圆 7"/>
            <p:cNvSpPr/>
            <p:nvPr>
              <p:custDataLst>
                <p:tags r:id="rId3"/>
              </p:custDataLst>
            </p:nvPr>
          </p:nvSpPr>
          <p:spPr>
            <a:xfrm>
              <a:off x="104775" y="1333500"/>
              <a:ext cx="1764030" cy="920115"/>
            </a:xfrm>
            <a:prstGeom prst="ellipse">
              <a:avLst/>
            </a:prstGeom>
            <a:solidFill>
              <a:srgbClr val="DAE3F3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Environmental Resource Cost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矩形: 圆角 8"/>
            <p:cNvSpPr/>
            <p:nvPr>
              <p:custDataLst>
                <p:tags r:id="rId4"/>
              </p:custDataLst>
            </p:nvPr>
          </p:nvSpPr>
          <p:spPr>
            <a:xfrm>
              <a:off x="2736532" y="2600642"/>
              <a:ext cx="1070610" cy="662940"/>
            </a:xfrm>
            <a:prstGeom prst="roundRect">
              <a:avLst>
                <a:gd name="adj" fmla="val 18104"/>
              </a:avLst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External Cost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矩形: 圆角 9"/>
            <p:cNvSpPr/>
            <p:nvPr>
              <p:custDataLst>
                <p:tags r:id="rId5"/>
              </p:custDataLst>
            </p:nvPr>
          </p:nvSpPr>
          <p:spPr>
            <a:xfrm>
              <a:off x="469583" y="2600642"/>
              <a:ext cx="1034415" cy="662940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Internal Cost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矩形: 圆角 10"/>
            <p:cNvSpPr/>
            <p:nvPr>
              <p:custDataLst>
                <p:tags r:id="rId6"/>
              </p:custDataLst>
            </p:nvPr>
          </p:nvSpPr>
          <p:spPr>
            <a:xfrm>
              <a:off x="4848224" y="2600642"/>
              <a:ext cx="1524000" cy="662940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Benefit-Cost Ratio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矩形: 圆角 11"/>
            <p:cNvSpPr/>
            <p:nvPr>
              <p:custDataLst>
                <p:tags r:id="rId7"/>
              </p:custDataLst>
            </p:nvPr>
          </p:nvSpPr>
          <p:spPr>
            <a:xfrm>
              <a:off x="2350135" y="3576002"/>
              <a:ext cx="1844040" cy="662940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Cost Analysis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: 圆角 12"/>
            <p:cNvSpPr/>
            <p:nvPr>
              <p:custDataLst>
                <p:tags r:id="rId8"/>
              </p:custDataLst>
            </p:nvPr>
          </p:nvSpPr>
          <p:spPr>
            <a:xfrm>
              <a:off x="195262" y="3576002"/>
              <a:ext cx="1844040" cy="662940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Benefit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Analysis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矩形: 圆角 13"/>
            <p:cNvSpPr/>
            <p:nvPr>
              <p:custDataLst>
                <p:tags r:id="rId9"/>
              </p:custDataLst>
            </p:nvPr>
          </p:nvSpPr>
          <p:spPr>
            <a:xfrm>
              <a:off x="2655570" y="4812030"/>
              <a:ext cx="2621280" cy="716279"/>
            </a:xfrm>
            <a:prstGeom prst="roundRect">
              <a:avLst/>
            </a:prstGeom>
            <a:solidFill>
              <a:srgbClr val="C5E0B4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Cost     and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Benefit Analysis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矩形: 圆角 14"/>
            <p:cNvSpPr/>
            <p:nvPr>
              <p:custDataLst>
                <p:tags r:id="rId10"/>
              </p:custDataLst>
            </p:nvPr>
          </p:nvSpPr>
          <p:spPr>
            <a:xfrm>
              <a:off x="7531210" y="706362"/>
              <a:ext cx="1478280" cy="487679"/>
            </a:xfrm>
            <a:prstGeom prst="roundRect">
              <a:avLst/>
            </a:prstGeom>
            <a:solidFill>
              <a:srgbClr val="C5E0B4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Case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Studies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矩形: 圆角 15"/>
            <p:cNvSpPr/>
            <p:nvPr>
              <p:custDataLst>
                <p:tags r:id="rId11"/>
              </p:custDataLst>
            </p:nvPr>
          </p:nvSpPr>
          <p:spPr>
            <a:xfrm>
              <a:off x="9482967" y="270851"/>
              <a:ext cx="1382102" cy="57912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Wolongpo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矩形: 圆角 16"/>
            <p:cNvSpPr/>
            <p:nvPr>
              <p:custDataLst>
                <p:tags r:id="rId12"/>
              </p:custDataLst>
            </p:nvPr>
          </p:nvSpPr>
          <p:spPr>
            <a:xfrm>
              <a:off x="9482967" y="1123655"/>
              <a:ext cx="1382102" cy="57912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Yellow River Delta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矩形: 圆角 17"/>
            <p:cNvSpPr/>
            <p:nvPr>
              <p:custDataLst>
                <p:tags r:id="rId13"/>
              </p:custDataLst>
            </p:nvPr>
          </p:nvSpPr>
          <p:spPr>
            <a:xfrm>
              <a:off x="11049019" y="751374"/>
              <a:ext cx="949023" cy="397654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Advice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矩形: 圆角 18"/>
            <p:cNvSpPr/>
            <p:nvPr>
              <p:custDataLst>
                <p:tags r:id="rId14"/>
              </p:custDataLst>
            </p:nvPr>
          </p:nvSpPr>
          <p:spPr>
            <a:xfrm>
              <a:off x="7320501" y="2159171"/>
              <a:ext cx="1899699" cy="1507954"/>
            </a:xfrm>
            <a:prstGeom prst="roundRect">
              <a:avLst/>
            </a:prstGeom>
            <a:solidFill>
              <a:srgbClr val="C5E0B4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Implications on Land Use Project Planners and Managers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矩形: 圆角 19"/>
            <p:cNvSpPr/>
            <p:nvPr>
              <p:custDataLst>
                <p:tags r:id="rId15"/>
              </p:custDataLst>
            </p:nvPr>
          </p:nvSpPr>
          <p:spPr>
            <a:xfrm>
              <a:off x="7417519" y="4876124"/>
              <a:ext cx="1705662" cy="591226"/>
            </a:xfrm>
            <a:prstGeom prst="roundRect">
              <a:avLst/>
            </a:prstGeom>
            <a:solidFill>
              <a:srgbClr val="C5E0B4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Changes over time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矩形: 圆角 20"/>
            <p:cNvSpPr/>
            <p:nvPr>
              <p:custDataLst>
                <p:tags r:id="rId16"/>
              </p:custDataLst>
            </p:nvPr>
          </p:nvSpPr>
          <p:spPr>
            <a:xfrm>
              <a:off x="9474448" y="4500880"/>
              <a:ext cx="948830" cy="55025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Markov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Chain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矩形: 圆角 21"/>
            <p:cNvSpPr/>
            <p:nvPr>
              <p:custDataLst>
                <p:tags r:id="rId17"/>
              </p:custDataLst>
            </p:nvPr>
          </p:nvSpPr>
          <p:spPr>
            <a:xfrm>
              <a:off x="10668000" y="4495797"/>
              <a:ext cx="1466732" cy="55660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Changes in land status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矩形: 圆角 22"/>
            <p:cNvSpPr/>
            <p:nvPr>
              <p:custDataLst>
                <p:tags r:id="rId18"/>
              </p:custDataLst>
            </p:nvPr>
          </p:nvSpPr>
          <p:spPr>
            <a:xfrm>
              <a:off x="9788608" y="5531780"/>
              <a:ext cx="1600082" cy="63407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Changes in Benefit-Cost Ratio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58165" y="365760"/>
              <a:ext cx="6097905" cy="669191"/>
              <a:chOff x="739140" y="918210"/>
              <a:chExt cx="6097905" cy="669191"/>
            </a:xfrm>
          </p:grpSpPr>
          <p:sp>
            <p:nvSpPr>
              <p:cNvPr id="55" name="文本框 54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4737735" y="918210"/>
                <a:ext cx="2099310" cy="669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7139"/>
                    </a:solidFill>
                    <a:effectLst/>
                    <a:uLnTx/>
                    <a:uFillTx/>
                    <a:latin typeface="Calibri" panose="020F0502020204030204"/>
                  </a:rPr>
                  <a:t>Social development stage coefficient</a:t>
                </a:r>
              </a:p>
            </p:txBody>
          </p:sp>
          <p:sp>
            <p:nvSpPr>
              <p:cNvPr id="56" name="文本框 55"/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2896554" y="929640"/>
                <a:ext cx="11125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7139"/>
                    </a:solidFill>
                    <a:effectLst/>
                    <a:uLnTx/>
                    <a:uFillTx/>
                    <a:latin typeface="Calibri" panose="020F0502020204030204"/>
                  </a:rPr>
                  <a:t>Resource Scarcity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17139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7" name="文本框 56"/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739140" y="1068139"/>
                <a:ext cx="541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17139"/>
                    </a:solidFill>
                    <a:effectLst/>
                    <a:uLnTx/>
                    <a:uFillTx/>
                    <a:latin typeface="Calibri" panose="020F0502020204030204"/>
                  </a:rPr>
                  <a:t>ESV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17139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cxnSp>
          <p:nvCxnSpPr>
            <p:cNvPr id="25" name="连接符: 肘形 24"/>
            <p:cNvCxnSpPr>
              <a:stCxn id="57" idx="2"/>
              <a:endCxn id="6" idx="0"/>
            </p:cNvCxnSpPr>
            <p:nvPr>
              <p:custDataLst>
                <p:tags r:id="rId19"/>
              </p:custDataLst>
            </p:nvPr>
          </p:nvCxnSpPr>
          <p:spPr>
            <a:xfrm rot="16200000" flipH="1">
              <a:off x="1830779" y="-117084"/>
              <a:ext cx="438954" cy="2443163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>
              <a:stCxn id="56" idx="2"/>
            </p:cNvCxnSpPr>
            <p:nvPr>
              <p:custDataLst>
                <p:tags r:id="rId20"/>
              </p:custDataLst>
            </p:nvPr>
          </p:nvCxnSpPr>
          <p:spPr>
            <a:xfrm>
              <a:off x="3271839" y="1023521"/>
              <a:ext cx="0" cy="171867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7" name="连接符: 肘形 26"/>
            <p:cNvCxnSpPr>
              <a:stCxn id="55" idx="2"/>
              <a:endCxn id="6" idx="0"/>
            </p:cNvCxnSpPr>
            <p:nvPr>
              <p:custDataLst>
                <p:tags r:id="rId21"/>
              </p:custDataLst>
            </p:nvPr>
          </p:nvCxnSpPr>
          <p:spPr>
            <a:xfrm rot="5400000">
              <a:off x="4294615" y="12175"/>
              <a:ext cx="289024" cy="2334577"/>
            </a:xfrm>
            <a:prstGeom prst="bentConnector3">
              <a:avLst>
                <a:gd name="adj1" fmla="val 24458"/>
              </a:avLst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>
              <a:stCxn id="6" idx="4"/>
              <a:endCxn id="9" idx="0"/>
            </p:cNvCxnSpPr>
            <p:nvPr>
              <p:custDataLst>
                <p:tags r:id="rId22"/>
              </p:custDataLst>
            </p:nvPr>
          </p:nvCxnSpPr>
          <p:spPr>
            <a:xfrm flipH="1">
              <a:off x="3271837" y="2305051"/>
              <a:ext cx="1" cy="295591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29" name="连接符: 肘形 28"/>
            <p:cNvCxnSpPr>
              <a:stCxn id="6" idx="4"/>
              <a:endCxn id="11" idx="0"/>
            </p:cNvCxnSpPr>
            <p:nvPr>
              <p:custDataLst>
                <p:tags r:id="rId23"/>
              </p:custDataLst>
            </p:nvPr>
          </p:nvCxnSpPr>
          <p:spPr>
            <a:xfrm rot="16200000" flipH="1">
              <a:off x="4293236" y="1283653"/>
              <a:ext cx="295591" cy="2338386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0" name="连接符: 肘形 29"/>
            <p:cNvCxnSpPr>
              <a:stCxn id="6" idx="4"/>
              <a:endCxn id="10" idx="0"/>
            </p:cNvCxnSpPr>
            <p:nvPr>
              <p:custDataLst>
                <p:tags r:id="rId24"/>
              </p:custDataLst>
            </p:nvPr>
          </p:nvCxnSpPr>
          <p:spPr>
            <a:xfrm rot="5400000">
              <a:off x="1981520" y="1310323"/>
              <a:ext cx="295591" cy="2285047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1" name="连接符: 肘形 30"/>
            <p:cNvCxnSpPr>
              <a:stCxn id="10" idx="2"/>
              <a:endCxn id="12" idx="0"/>
            </p:cNvCxnSpPr>
            <p:nvPr>
              <p:custDataLst>
                <p:tags r:id="rId25"/>
              </p:custDataLst>
            </p:nvPr>
          </p:nvCxnSpPr>
          <p:spPr>
            <a:xfrm rot="16200000" flipH="1">
              <a:off x="1973263" y="2277110"/>
              <a:ext cx="312420" cy="2285364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2" name="连接符: 肘形 31"/>
            <p:cNvCxnSpPr>
              <a:stCxn id="9" idx="2"/>
              <a:endCxn id="12" idx="0"/>
            </p:cNvCxnSpPr>
            <p:nvPr>
              <p:custDataLst>
                <p:tags r:id="rId26"/>
              </p:custDataLst>
            </p:nvPr>
          </p:nvCxnSpPr>
          <p:spPr>
            <a:xfrm rot="16200000" flipH="1">
              <a:off x="3115786" y="3419633"/>
              <a:ext cx="312420" cy="318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3" name="连接符: 肘形 32"/>
            <p:cNvCxnSpPr>
              <a:stCxn id="11" idx="2"/>
              <a:endCxn id="12" idx="0"/>
            </p:cNvCxnSpPr>
            <p:nvPr>
              <p:custDataLst>
                <p:tags r:id="rId27"/>
              </p:custDataLst>
            </p:nvPr>
          </p:nvCxnSpPr>
          <p:spPr>
            <a:xfrm rot="5400000">
              <a:off x="4284980" y="2250758"/>
              <a:ext cx="312420" cy="2338069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4" name="直接连接符 33"/>
            <p:cNvCxnSpPr>
              <a:stCxn id="13" idx="2"/>
              <a:endCxn id="37" idx="0"/>
            </p:cNvCxnSpPr>
            <p:nvPr>
              <p:custDataLst>
                <p:tags r:id="rId28"/>
              </p:custDataLst>
            </p:nvPr>
          </p:nvCxnSpPr>
          <p:spPr>
            <a:xfrm>
              <a:off x="1117282" y="4238942"/>
              <a:ext cx="1" cy="514032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35" name="文本框 34"/>
            <p:cNvSpPr txBox="1"/>
            <p:nvPr>
              <p:custDataLst>
                <p:tags r:id="rId29"/>
              </p:custDataLst>
            </p:nvPr>
          </p:nvSpPr>
          <p:spPr>
            <a:xfrm>
              <a:off x="399093" y="5852160"/>
              <a:ext cx="1440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Region Type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36" name="直接连接符 35"/>
            <p:cNvCxnSpPr>
              <a:endCxn id="35" idx="0"/>
            </p:cNvCxnSpPr>
            <p:nvPr>
              <p:custDataLst>
                <p:tags r:id="rId30"/>
              </p:custDataLst>
            </p:nvPr>
          </p:nvCxnSpPr>
          <p:spPr>
            <a:xfrm>
              <a:off x="1117283" y="5414961"/>
              <a:ext cx="1900" cy="437199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37" name="矩形: 圆角 36"/>
            <p:cNvSpPr/>
            <p:nvPr>
              <p:custDataLst>
                <p:tags r:id="rId31"/>
              </p:custDataLst>
            </p:nvPr>
          </p:nvSpPr>
          <p:spPr>
            <a:xfrm>
              <a:off x="170497" y="4752974"/>
              <a:ext cx="1893571" cy="847725"/>
            </a:xfrm>
            <a:prstGeom prst="round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Coordinated Development Degree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8" name="连接符: 肘形 37"/>
            <p:cNvCxnSpPr>
              <a:stCxn id="13" idx="2"/>
              <a:endCxn id="14" idx="0"/>
            </p:cNvCxnSpPr>
            <p:nvPr>
              <p:custDataLst>
                <p:tags r:id="rId32"/>
              </p:custDataLst>
            </p:nvPr>
          </p:nvCxnSpPr>
          <p:spPr>
            <a:xfrm rot="16200000" flipH="1">
              <a:off x="2255202" y="3101022"/>
              <a:ext cx="573088" cy="2848928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39" name="连接符: 肘形 38"/>
            <p:cNvCxnSpPr>
              <a:stCxn id="12" idx="2"/>
              <a:endCxn id="14" idx="0"/>
            </p:cNvCxnSpPr>
            <p:nvPr>
              <p:custDataLst>
                <p:tags r:id="rId33"/>
              </p:custDataLst>
            </p:nvPr>
          </p:nvCxnSpPr>
          <p:spPr>
            <a:xfrm rot="16200000" flipH="1">
              <a:off x="3332638" y="4178458"/>
              <a:ext cx="573088" cy="694055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41" name="连接符: 肘形 40"/>
            <p:cNvCxnSpPr>
              <a:stCxn id="14" idx="3"/>
              <a:endCxn id="20" idx="1"/>
            </p:cNvCxnSpPr>
            <p:nvPr>
              <p:custDataLst>
                <p:tags r:id="rId34"/>
              </p:custDataLst>
            </p:nvPr>
          </p:nvCxnSpPr>
          <p:spPr>
            <a:xfrm>
              <a:off x="5276850" y="5170170"/>
              <a:ext cx="2140669" cy="1567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连接符: 肘形 41"/>
            <p:cNvCxnSpPr>
              <a:stCxn id="14" idx="3"/>
              <a:endCxn id="19" idx="1"/>
            </p:cNvCxnSpPr>
            <p:nvPr>
              <p:custDataLst>
                <p:tags r:id="rId35"/>
              </p:custDataLst>
            </p:nvPr>
          </p:nvCxnSpPr>
          <p:spPr>
            <a:xfrm flipV="1">
              <a:off x="5276850" y="2913148"/>
              <a:ext cx="2043651" cy="2257022"/>
            </a:xfrm>
            <a:prstGeom prst="bentConnector3">
              <a:avLst>
                <a:gd name="adj1" fmla="val 75168"/>
              </a:avLst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连接符: 肘形 42"/>
            <p:cNvCxnSpPr>
              <a:stCxn id="14" idx="3"/>
              <a:endCxn id="15" idx="1"/>
            </p:cNvCxnSpPr>
            <p:nvPr>
              <p:custDataLst>
                <p:tags r:id="rId36"/>
              </p:custDataLst>
            </p:nvPr>
          </p:nvCxnSpPr>
          <p:spPr>
            <a:xfrm flipV="1">
              <a:off x="5276850" y="950202"/>
              <a:ext cx="2254360" cy="4219968"/>
            </a:xfrm>
            <a:prstGeom prst="bentConnector3">
              <a:avLst>
                <a:gd name="adj1" fmla="val 68027"/>
              </a:avLst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连接符: 肘形 43"/>
            <p:cNvCxnSpPr>
              <a:stCxn id="15" idx="3"/>
              <a:endCxn id="16" idx="1"/>
            </p:cNvCxnSpPr>
            <p:nvPr>
              <p:custDataLst>
                <p:tags r:id="rId37"/>
              </p:custDataLst>
            </p:nvPr>
          </p:nvCxnSpPr>
          <p:spPr>
            <a:xfrm flipV="1">
              <a:off x="9009490" y="560411"/>
              <a:ext cx="473477" cy="389791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连接符: 肘形 44"/>
            <p:cNvCxnSpPr>
              <a:stCxn id="15" idx="3"/>
              <a:endCxn id="17" idx="1"/>
            </p:cNvCxnSpPr>
            <p:nvPr>
              <p:custDataLst>
                <p:tags r:id="rId38"/>
              </p:custDataLst>
            </p:nvPr>
          </p:nvCxnSpPr>
          <p:spPr>
            <a:xfrm>
              <a:off x="9009490" y="950202"/>
              <a:ext cx="473477" cy="463013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连接符: 肘形 45"/>
            <p:cNvCxnSpPr>
              <a:stCxn id="16" idx="3"/>
              <a:endCxn id="18" idx="1"/>
            </p:cNvCxnSpPr>
            <p:nvPr>
              <p:custDataLst>
                <p:tags r:id="rId39"/>
              </p:custDataLst>
            </p:nvPr>
          </p:nvCxnSpPr>
          <p:spPr>
            <a:xfrm>
              <a:off x="10865069" y="560411"/>
              <a:ext cx="183950" cy="389790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连接符: 肘形 46"/>
            <p:cNvCxnSpPr>
              <a:stCxn id="17" idx="3"/>
              <a:endCxn id="18" idx="1"/>
            </p:cNvCxnSpPr>
            <p:nvPr>
              <p:custDataLst>
                <p:tags r:id="rId40"/>
              </p:custDataLst>
            </p:nvPr>
          </p:nvCxnSpPr>
          <p:spPr>
            <a:xfrm flipV="1">
              <a:off x="10865069" y="950201"/>
              <a:ext cx="183950" cy="463014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矩形: 圆角 47"/>
            <p:cNvSpPr/>
            <p:nvPr>
              <p:custDataLst>
                <p:tags r:id="rId41"/>
              </p:custDataLst>
            </p:nvPr>
          </p:nvSpPr>
          <p:spPr>
            <a:xfrm>
              <a:off x="9573978" y="2638327"/>
              <a:ext cx="1132122" cy="55025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Information Entropy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49" name="连接符: 肘形 48"/>
            <p:cNvCxnSpPr>
              <a:stCxn id="19" idx="3"/>
              <a:endCxn id="48" idx="1"/>
            </p:cNvCxnSpPr>
            <p:nvPr>
              <p:custDataLst>
                <p:tags r:id="rId42"/>
              </p:custDataLst>
            </p:nvPr>
          </p:nvCxnSpPr>
          <p:spPr>
            <a:xfrm>
              <a:off x="9220200" y="2913148"/>
              <a:ext cx="353778" cy="304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矩形: 圆角 49"/>
            <p:cNvSpPr/>
            <p:nvPr>
              <p:custDataLst>
                <p:tags r:id="rId43"/>
              </p:custDataLst>
            </p:nvPr>
          </p:nvSpPr>
          <p:spPr>
            <a:xfrm>
              <a:off x="10965180" y="2553970"/>
              <a:ext cx="1181100" cy="716280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Cost Distribution Map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51" name="连接符: 肘形 50"/>
            <p:cNvCxnSpPr>
              <a:stCxn id="48" idx="3"/>
              <a:endCxn id="50" idx="1"/>
            </p:cNvCxnSpPr>
            <p:nvPr>
              <p:custDataLst>
                <p:tags r:id="rId44"/>
              </p:custDataLst>
            </p:nvPr>
          </p:nvCxnSpPr>
          <p:spPr>
            <a:xfrm flipV="1">
              <a:off x="10706100" y="2912110"/>
              <a:ext cx="259080" cy="1342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连接符: 肘形 51"/>
            <p:cNvCxnSpPr>
              <a:stCxn id="20" idx="3"/>
              <a:endCxn id="21" idx="1"/>
            </p:cNvCxnSpPr>
            <p:nvPr>
              <p:custDataLst>
                <p:tags r:id="rId45"/>
              </p:custDataLst>
            </p:nvPr>
          </p:nvCxnSpPr>
          <p:spPr>
            <a:xfrm flipV="1">
              <a:off x="9123181" y="4776005"/>
              <a:ext cx="351267" cy="395732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连接符: 肘形 52"/>
            <p:cNvCxnSpPr>
              <a:stCxn id="21" idx="3"/>
              <a:endCxn id="22" idx="1"/>
            </p:cNvCxnSpPr>
            <p:nvPr>
              <p:custDataLst>
                <p:tags r:id="rId46"/>
              </p:custDataLst>
            </p:nvPr>
          </p:nvCxnSpPr>
          <p:spPr>
            <a:xfrm flipV="1">
              <a:off x="10423278" y="4774097"/>
              <a:ext cx="244722" cy="1908"/>
            </a:xfrm>
            <a:prstGeom prst="bentConnector3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连接符: 肘形 53"/>
            <p:cNvCxnSpPr>
              <a:stCxn id="20" idx="3"/>
              <a:endCxn id="23" idx="1"/>
            </p:cNvCxnSpPr>
            <p:nvPr>
              <p:custDataLst>
                <p:tags r:id="rId47"/>
              </p:custDataLst>
            </p:nvPr>
          </p:nvCxnSpPr>
          <p:spPr>
            <a:xfrm>
              <a:off x="9123181" y="5171737"/>
              <a:ext cx="665427" cy="677078"/>
            </a:xfrm>
            <a:prstGeom prst="bentConnector3">
              <a:avLst>
                <a:gd name="adj1" fmla="val 26618"/>
              </a:avLst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8328939" y="2844487"/>
            <a:ext cx="2267195" cy="813801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层次分析法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3693374" y="534505"/>
            <a:ext cx="1293508" cy="731589"/>
          </a:xfrm>
          <a:prstGeom prst="round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建立层次结构模型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796814" y="157171"/>
            <a:ext cx="1187852" cy="1486260"/>
            <a:chOff x="4902292" y="132983"/>
            <a:chExt cx="1296916" cy="1549274"/>
          </a:xfrm>
        </p:grpSpPr>
        <p:grpSp>
          <p:nvGrpSpPr>
            <p:cNvPr id="52" name="组合 51"/>
            <p:cNvGrpSpPr/>
            <p:nvPr/>
          </p:nvGrpSpPr>
          <p:grpSpPr>
            <a:xfrm>
              <a:off x="5286641" y="132983"/>
              <a:ext cx="912567" cy="1549274"/>
              <a:chOff x="2423885" y="210456"/>
              <a:chExt cx="912567" cy="1549274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2423885" y="210456"/>
                <a:ext cx="912567" cy="351783"/>
              </a:xfrm>
              <a:prstGeom prst="round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目标层</a:t>
                </a:r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>
                <a:off x="2423885" y="809201"/>
                <a:ext cx="912567" cy="351783"/>
              </a:xfrm>
              <a:prstGeom prst="round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准则层</a:t>
                </a: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2423885" y="1407947"/>
                <a:ext cx="912567" cy="351783"/>
              </a:xfrm>
              <a:prstGeom prst="round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方案层</a:t>
                </a:r>
              </a:p>
            </p:txBody>
          </p:sp>
        </p:grpSp>
        <p:sp>
          <p:nvSpPr>
            <p:cNvPr id="17" name="右大括号 16"/>
            <p:cNvSpPr/>
            <p:nvPr/>
          </p:nvSpPr>
          <p:spPr>
            <a:xfrm rot="10800000">
              <a:off x="4902292" y="298452"/>
              <a:ext cx="206186" cy="1227046"/>
            </a:xfrm>
            <a:prstGeom prst="rightBrac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19" name="直接箭头连接符 18"/>
          <p:cNvCxnSpPr>
            <a:stCxn id="3" idx="2"/>
            <a:endCxn id="4" idx="0"/>
          </p:cNvCxnSpPr>
          <p:nvPr/>
        </p:nvCxnSpPr>
        <p:spPr>
          <a:xfrm>
            <a:off x="4340128" y="1266094"/>
            <a:ext cx="0" cy="6361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518289" y="1397636"/>
            <a:ext cx="89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特征向量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归一化</a:t>
            </a: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5565405" y="3066163"/>
            <a:ext cx="1968561" cy="720004"/>
          </a:xfrm>
          <a:custGeom>
            <a:avLst/>
            <a:gdLst>
              <a:gd name="connsiteX0" fmla="*/ 0 w 3237546"/>
              <a:gd name="connsiteY0" fmla="*/ 428172 h 856343"/>
              <a:gd name="connsiteX1" fmla="*/ 1618773 w 3237546"/>
              <a:gd name="connsiteY1" fmla="*/ 0 h 856343"/>
              <a:gd name="connsiteX2" fmla="*/ 3237546 w 3237546"/>
              <a:gd name="connsiteY2" fmla="*/ 428172 h 856343"/>
              <a:gd name="connsiteX3" fmla="*/ 1618773 w 3237546"/>
              <a:gd name="connsiteY3" fmla="*/ 856343 h 856343"/>
              <a:gd name="connsiteX4" fmla="*/ 0 w 3237546"/>
              <a:gd name="connsiteY4" fmla="*/ 428172 h 856343"/>
              <a:gd name="connsiteX0-1" fmla="*/ 0 w 2742246"/>
              <a:gd name="connsiteY0-2" fmla="*/ 439602 h 856343"/>
              <a:gd name="connsiteX1-3" fmla="*/ 1123473 w 2742246"/>
              <a:gd name="connsiteY1-4" fmla="*/ 0 h 856343"/>
              <a:gd name="connsiteX2-5" fmla="*/ 2742246 w 2742246"/>
              <a:gd name="connsiteY2-6" fmla="*/ 428172 h 856343"/>
              <a:gd name="connsiteX3-7" fmla="*/ 1123473 w 2742246"/>
              <a:gd name="connsiteY3-8" fmla="*/ 856343 h 856343"/>
              <a:gd name="connsiteX4-9" fmla="*/ 0 w 2742246"/>
              <a:gd name="connsiteY4-10" fmla="*/ 439602 h 856343"/>
              <a:gd name="connsiteX0-11" fmla="*/ 0 w 2254566"/>
              <a:gd name="connsiteY0-12" fmla="*/ 439602 h 856343"/>
              <a:gd name="connsiteX1-13" fmla="*/ 1123473 w 2254566"/>
              <a:gd name="connsiteY1-14" fmla="*/ 0 h 856343"/>
              <a:gd name="connsiteX2-15" fmla="*/ 2254566 w 2254566"/>
              <a:gd name="connsiteY2-16" fmla="*/ 416742 h 856343"/>
              <a:gd name="connsiteX3-17" fmla="*/ 1123473 w 2254566"/>
              <a:gd name="connsiteY3-18" fmla="*/ 856343 h 856343"/>
              <a:gd name="connsiteX4-19" fmla="*/ 0 w 2254566"/>
              <a:gd name="connsiteY4-20" fmla="*/ 439602 h 856343"/>
              <a:gd name="connsiteX0-21" fmla="*/ 0 w 2248269"/>
              <a:gd name="connsiteY0-22" fmla="*/ 420193 h 856343"/>
              <a:gd name="connsiteX1-23" fmla="*/ 1117176 w 2248269"/>
              <a:gd name="connsiteY1-24" fmla="*/ 0 h 856343"/>
              <a:gd name="connsiteX2-25" fmla="*/ 2248269 w 2248269"/>
              <a:gd name="connsiteY2-26" fmla="*/ 416742 h 856343"/>
              <a:gd name="connsiteX3-27" fmla="*/ 1117176 w 2248269"/>
              <a:gd name="connsiteY3-28" fmla="*/ 856343 h 856343"/>
              <a:gd name="connsiteX4-29" fmla="*/ 0 w 2248269"/>
              <a:gd name="connsiteY4-30" fmla="*/ 420193 h 856343"/>
              <a:gd name="connsiteX0-31" fmla="*/ 0 w 2252992"/>
              <a:gd name="connsiteY0-32" fmla="*/ 428281 h 856343"/>
              <a:gd name="connsiteX1-33" fmla="*/ 1121899 w 2252992"/>
              <a:gd name="connsiteY1-34" fmla="*/ 0 h 856343"/>
              <a:gd name="connsiteX2-35" fmla="*/ 2252992 w 2252992"/>
              <a:gd name="connsiteY2-36" fmla="*/ 416742 h 856343"/>
              <a:gd name="connsiteX3-37" fmla="*/ 1121899 w 2252992"/>
              <a:gd name="connsiteY3-38" fmla="*/ 856343 h 856343"/>
              <a:gd name="connsiteX4-39" fmla="*/ 0 w 2252992"/>
              <a:gd name="connsiteY4-40" fmla="*/ 428281 h 856343"/>
              <a:gd name="connsiteX0-41" fmla="*/ 0 w 2246695"/>
              <a:gd name="connsiteY0-42" fmla="*/ 442837 h 856343"/>
              <a:gd name="connsiteX1-43" fmla="*/ 1115602 w 2246695"/>
              <a:gd name="connsiteY1-44" fmla="*/ 0 h 856343"/>
              <a:gd name="connsiteX2-45" fmla="*/ 2246695 w 2246695"/>
              <a:gd name="connsiteY2-46" fmla="*/ 416742 h 856343"/>
              <a:gd name="connsiteX3-47" fmla="*/ 1115602 w 2246695"/>
              <a:gd name="connsiteY3-48" fmla="*/ 856343 h 856343"/>
              <a:gd name="connsiteX4-49" fmla="*/ 0 w 2246695"/>
              <a:gd name="connsiteY4-50" fmla="*/ 442837 h 856343"/>
              <a:gd name="connsiteX0-51" fmla="*/ 0 w 2246695"/>
              <a:gd name="connsiteY0-52" fmla="*/ 437985 h 856343"/>
              <a:gd name="connsiteX1-53" fmla="*/ 1115602 w 2246695"/>
              <a:gd name="connsiteY1-54" fmla="*/ 0 h 856343"/>
              <a:gd name="connsiteX2-55" fmla="*/ 2246695 w 2246695"/>
              <a:gd name="connsiteY2-56" fmla="*/ 416742 h 856343"/>
              <a:gd name="connsiteX3-57" fmla="*/ 1115602 w 2246695"/>
              <a:gd name="connsiteY3-58" fmla="*/ 856343 h 856343"/>
              <a:gd name="connsiteX4-59" fmla="*/ 0 w 2246695"/>
              <a:gd name="connsiteY4-60" fmla="*/ 437985 h 856343"/>
              <a:gd name="connsiteX0-61" fmla="*/ 0 w 2249844"/>
              <a:gd name="connsiteY0-62" fmla="*/ 425046 h 856343"/>
              <a:gd name="connsiteX1-63" fmla="*/ 1118751 w 2249844"/>
              <a:gd name="connsiteY1-64" fmla="*/ 0 h 856343"/>
              <a:gd name="connsiteX2-65" fmla="*/ 2249844 w 2249844"/>
              <a:gd name="connsiteY2-66" fmla="*/ 416742 h 856343"/>
              <a:gd name="connsiteX3-67" fmla="*/ 1118751 w 2249844"/>
              <a:gd name="connsiteY3-68" fmla="*/ 856343 h 856343"/>
              <a:gd name="connsiteX4-69" fmla="*/ 0 w 2249844"/>
              <a:gd name="connsiteY4-70" fmla="*/ 425046 h 8563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49844" h="856343">
                <a:moveTo>
                  <a:pt x="0" y="425046"/>
                </a:moveTo>
                <a:lnTo>
                  <a:pt x="1118751" y="0"/>
                </a:lnTo>
                <a:lnTo>
                  <a:pt x="2249844" y="416742"/>
                </a:lnTo>
                <a:lnTo>
                  <a:pt x="1118751" y="856343"/>
                </a:lnTo>
                <a:lnTo>
                  <a:pt x="0" y="42504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通过一致性检验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3674006" y="3184991"/>
            <a:ext cx="1333872" cy="494481"/>
          </a:xfrm>
          <a:prstGeom prst="round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调整判断矩阵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3674006" y="1902237"/>
            <a:ext cx="1332244" cy="730796"/>
          </a:xfrm>
          <a:prstGeom prst="round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构造判断矩阵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5758954" y="1902237"/>
            <a:ext cx="1570661" cy="730796"/>
          </a:xfrm>
          <a:prstGeom prst="round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层次单排序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（计算权重向量）</a:t>
            </a:r>
          </a:p>
        </p:txBody>
      </p:sp>
      <p:cxnSp>
        <p:nvCxnSpPr>
          <p:cNvPr id="21" name="直接箭头连接符 20"/>
          <p:cNvCxnSpPr>
            <a:stCxn id="4" idx="3"/>
            <a:endCxn id="5" idx="1"/>
          </p:cNvCxnSpPr>
          <p:nvPr/>
        </p:nvCxnSpPr>
        <p:spPr>
          <a:xfrm>
            <a:off x="5006249" y="2267634"/>
            <a:ext cx="7527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553927" y="2622811"/>
            <a:ext cx="0" cy="44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1" idx="0"/>
            <a:endCxn id="12" idx="3"/>
          </p:cNvCxnSpPr>
          <p:nvPr/>
        </p:nvCxnSpPr>
        <p:spPr>
          <a:xfrm flipH="1" flipV="1">
            <a:off x="5007878" y="3432231"/>
            <a:ext cx="557527" cy="35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166652" y="3432231"/>
            <a:ext cx="470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否</a:t>
            </a:r>
          </a:p>
        </p:txBody>
      </p:sp>
      <p:cxnSp>
        <p:nvCxnSpPr>
          <p:cNvPr id="54" name="直接箭头连接符 53"/>
          <p:cNvCxnSpPr>
            <a:stCxn id="12" idx="0"/>
            <a:endCxn id="4" idx="2"/>
          </p:cNvCxnSpPr>
          <p:nvPr/>
        </p:nvCxnSpPr>
        <p:spPr>
          <a:xfrm flipH="1" flipV="1">
            <a:off x="4340128" y="2633032"/>
            <a:ext cx="814" cy="5519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5637286" y="3831872"/>
            <a:ext cx="1810629" cy="2237781"/>
            <a:chOff x="7121243" y="4970091"/>
            <a:chExt cx="1810629" cy="2237781"/>
          </a:xfrm>
        </p:grpSpPr>
        <p:sp>
          <p:nvSpPr>
            <p:cNvPr id="9" name="矩形: 圆角 8"/>
            <p:cNvSpPr/>
            <p:nvPr/>
          </p:nvSpPr>
          <p:spPr>
            <a:xfrm>
              <a:off x="7121243" y="5487703"/>
              <a:ext cx="1810083" cy="577304"/>
            </a:xfrm>
            <a:prstGeom prst="roundRect">
              <a:avLst/>
            </a:prstGeom>
            <a:solidFill>
              <a:srgbClr val="ADC1F3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层次总排序</a:t>
              </a:r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8026284" y="4970091"/>
              <a:ext cx="0" cy="5176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8077085" y="5018324"/>
              <a:ext cx="542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是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8037395" y="6113649"/>
              <a:ext cx="0" cy="5176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: 圆角 8"/>
            <p:cNvSpPr/>
            <p:nvPr>
              <p:custDataLst>
                <p:tags r:id="rId1"/>
              </p:custDataLst>
            </p:nvPr>
          </p:nvSpPr>
          <p:spPr>
            <a:xfrm>
              <a:off x="7121467" y="6630626"/>
              <a:ext cx="1810405" cy="577246"/>
            </a:xfrm>
            <a:prstGeom prst="roundRect">
              <a:avLst/>
            </a:prstGeom>
            <a:solidFill>
              <a:srgbClr val="ADC1F3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得到结果</a:t>
              </a:r>
            </a:p>
          </p:txBody>
        </p:sp>
      </p:grpSp>
      <p:cxnSp>
        <p:nvCxnSpPr>
          <p:cNvPr id="64" name="直接连接符 63"/>
          <p:cNvCxnSpPr/>
          <p:nvPr/>
        </p:nvCxnSpPr>
        <p:spPr>
          <a:xfrm>
            <a:off x="4986882" y="899039"/>
            <a:ext cx="873712" cy="417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88435" y="2515235"/>
            <a:ext cx="4128135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思维导图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/>
          <p:cNvSpPr/>
          <p:nvPr/>
        </p:nvSpPr>
        <p:spPr>
          <a:xfrm>
            <a:off x="6571615" y="2973705"/>
            <a:ext cx="2950210" cy="750570"/>
          </a:xfrm>
          <a:prstGeom prst="ellipse">
            <a:avLst/>
          </a:prstGeom>
          <a:solidFill>
            <a:srgbClr val="00764E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32305" y="1654810"/>
            <a:ext cx="1322070" cy="1570355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 management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78505" y="2512695"/>
            <a:ext cx="354965" cy="1361440"/>
            <a:chOff x="5459748" y="2683544"/>
            <a:chExt cx="1166023" cy="1954869"/>
          </a:xfrm>
        </p:grpSpPr>
        <p:sp>
          <p:nvSpPr>
            <p:cNvPr id="34" name="右中括号 33"/>
            <p:cNvSpPr/>
            <p:nvPr/>
          </p:nvSpPr>
          <p:spPr>
            <a:xfrm>
              <a:off x="5459748" y="2683544"/>
              <a:ext cx="221843" cy="1954869"/>
            </a:xfrm>
            <a:prstGeom prst="rightBracket">
              <a:avLst/>
            </a:prstGeom>
            <a:ln w="5969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5681593" y="3706375"/>
              <a:ext cx="94417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75565" y="3435985"/>
            <a:ext cx="1664335" cy="821055"/>
          </a:xfrm>
          <a:prstGeom prst="rect">
            <a:avLst/>
          </a:prstGeom>
          <a:noFill/>
          <a:ln w="28575">
            <a:solidFill>
              <a:srgbClr val="AFAFA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7955" y="3484245"/>
                <a:ext cx="1496695" cy="312420"/>
              </a:xfrm>
              <a:prstGeom prst="rect">
                <a:avLst/>
              </a:prstGeom>
              <a:solidFill>
                <a:srgbClr val="FBF583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𝑬𝑩𝑸</m:t>
                      </m:r>
                    </m:oMath>
                  </m:oMathPara>
                </a14:m>
                <a:endParaRPr lang="zh-CN" alt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5" y="3484245"/>
                <a:ext cx="1496695" cy="312420"/>
              </a:xfrm>
              <a:prstGeom prst="rect">
                <a:avLst/>
              </a:prstGeom>
              <a:blipFill rotWithShape="1">
                <a:blip r:embed="rId2"/>
                <a:stretch>
                  <a:fillRect l="-3309" t="-3659" r="-3267" b="-27846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47955" y="3874770"/>
                <a:ext cx="1490345" cy="312420"/>
              </a:xfrm>
              <a:prstGeom prst="rect">
                <a:avLst/>
              </a:prstGeom>
              <a:solidFill>
                <a:srgbClr val="FBF583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𝑬𝑩𝑪</m:t>
                      </m:r>
                    </m:oMath>
                  </m:oMathPara>
                </a14:m>
                <a:endParaRPr lang="zh-CN" alt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5" y="3874770"/>
                <a:ext cx="1490345" cy="312420"/>
              </a:xfrm>
              <a:prstGeom prst="rect">
                <a:avLst/>
              </a:prstGeom>
              <a:blipFill rotWithShape="1">
                <a:blip r:embed="rId3"/>
                <a:stretch>
                  <a:fillRect l="-3323" t="-3659" r="-3281" b="-27846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/>
          <p:cNvGrpSpPr/>
          <p:nvPr/>
        </p:nvGrpSpPr>
        <p:grpSpPr>
          <a:xfrm>
            <a:off x="75565" y="1654810"/>
            <a:ext cx="1664335" cy="1654175"/>
            <a:chOff x="127112" y="1194955"/>
            <a:chExt cx="1739861" cy="1800888"/>
          </a:xfrm>
        </p:grpSpPr>
        <p:sp>
          <p:nvSpPr>
            <p:cNvPr id="4" name="矩形 3"/>
            <p:cNvSpPr/>
            <p:nvPr/>
          </p:nvSpPr>
          <p:spPr>
            <a:xfrm>
              <a:off x="127112" y="1194955"/>
              <a:ext cx="1739861" cy="1800888"/>
            </a:xfrm>
            <a:prstGeom prst="rect">
              <a:avLst/>
            </a:prstGeom>
            <a:noFill/>
            <a:ln w="28575">
              <a:solidFill>
                <a:srgbClr val="AFAFA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204338" y="1703044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Incineration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04338" y="25649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Ocean deposit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04338" y="2133977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Landfill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02693" y="12721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Recycle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1932305" y="3435985"/>
            <a:ext cx="1322070" cy="821055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bearing rate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43735" y="4549775"/>
            <a:ext cx="1322070" cy="821055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Human-friendly indicator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55695" y="2627630"/>
            <a:ext cx="1039495" cy="1169035"/>
          </a:xfrm>
          <a:prstGeom prst="rect">
            <a:avLst/>
          </a:prstGeom>
          <a:solidFill>
            <a:srgbClr val="FAB937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levels of plastic waste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右中括号 42"/>
          <p:cNvSpPr/>
          <p:nvPr/>
        </p:nvSpPr>
        <p:spPr>
          <a:xfrm>
            <a:off x="3278505" y="4053205"/>
            <a:ext cx="66040" cy="1177925"/>
          </a:xfrm>
          <a:prstGeom prst="rightBracket">
            <a:avLst/>
          </a:prstGeom>
          <a:ln w="5969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 dirty="0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3344545" y="4751070"/>
            <a:ext cx="28067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655695" y="4448810"/>
            <a:ext cx="1135380" cy="544195"/>
          </a:xfrm>
          <a:prstGeom prst="rect">
            <a:avLst/>
          </a:prstGeom>
          <a:solidFill>
            <a:srgbClr val="FAB937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safe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直接箭头连接符 46"/>
          <p:cNvCxnSpPr>
            <a:endCxn id="49" idx="1"/>
          </p:cNvCxnSpPr>
          <p:nvPr/>
        </p:nvCxnSpPr>
        <p:spPr>
          <a:xfrm>
            <a:off x="4790440" y="4720590"/>
            <a:ext cx="932815" cy="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5723255" y="4317365"/>
            <a:ext cx="1210310" cy="819785"/>
          </a:xfrm>
          <a:prstGeom prst="rect">
            <a:avLst/>
          </a:prstGeom>
          <a:solidFill>
            <a:srgbClr val="FAB937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level of plastic waste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6328410" y="5151755"/>
            <a:ext cx="0" cy="307340"/>
          </a:xfrm>
          <a:prstGeom prst="straightConnector1">
            <a:avLst/>
          </a:prstGeom>
          <a:ln w="349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5621655" y="5500370"/>
            <a:ext cx="1412875" cy="595630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county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rot="5400000">
            <a:off x="5478780" y="2399665"/>
            <a:ext cx="1699895" cy="2014855"/>
            <a:chOff x="5459746" y="2683543"/>
            <a:chExt cx="5579313" cy="1954869"/>
          </a:xfrm>
        </p:grpSpPr>
        <p:sp>
          <p:nvSpPr>
            <p:cNvPr id="75" name="右中括号 74"/>
            <p:cNvSpPr/>
            <p:nvPr/>
          </p:nvSpPr>
          <p:spPr>
            <a:xfrm>
              <a:off x="5459746" y="2683543"/>
              <a:ext cx="221844" cy="1954869"/>
            </a:xfrm>
            <a:prstGeom prst="rightBracket">
              <a:avLst/>
            </a:prstGeom>
            <a:ln w="5969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cxnSp>
          <p:nvCxnSpPr>
            <p:cNvPr id="76" name="直接箭头连接符 75"/>
            <p:cNvCxnSpPr/>
            <p:nvPr/>
          </p:nvCxnSpPr>
          <p:spPr>
            <a:xfrm rot="16200000">
              <a:off x="8360324" y="982242"/>
              <a:ext cx="0" cy="535747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矩形 79"/>
          <p:cNvSpPr/>
          <p:nvPr/>
        </p:nvSpPr>
        <p:spPr>
          <a:xfrm>
            <a:off x="6629400" y="1863725"/>
            <a:ext cx="1412875" cy="595630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county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606290" y="1863725"/>
            <a:ext cx="1412875" cy="595630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county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509770" y="137795"/>
            <a:ext cx="1664335" cy="1654175"/>
            <a:chOff x="127112" y="1194955"/>
            <a:chExt cx="1739861" cy="1800888"/>
          </a:xfrm>
        </p:grpSpPr>
        <p:sp>
          <p:nvSpPr>
            <p:cNvPr id="84" name="矩形 83"/>
            <p:cNvSpPr/>
            <p:nvPr/>
          </p:nvSpPr>
          <p:spPr>
            <a:xfrm>
              <a:off x="127112" y="1194955"/>
              <a:ext cx="1739861" cy="1800888"/>
            </a:xfrm>
            <a:prstGeom prst="rect">
              <a:avLst/>
            </a:prstGeom>
            <a:noFill/>
            <a:ln w="28575">
              <a:solidFill>
                <a:srgbClr val="AFAFA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204338" y="1703044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Incineration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04338" y="25649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Ocean deposit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04338" y="2133977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Landfill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202693" y="12721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Recycle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503670" y="137795"/>
            <a:ext cx="1664335" cy="1654175"/>
            <a:chOff x="127112" y="1194955"/>
            <a:chExt cx="1739861" cy="1800888"/>
          </a:xfrm>
        </p:grpSpPr>
        <p:sp>
          <p:nvSpPr>
            <p:cNvPr id="90" name="矩形 89"/>
            <p:cNvSpPr/>
            <p:nvPr/>
          </p:nvSpPr>
          <p:spPr>
            <a:xfrm>
              <a:off x="127112" y="1194955"/>
              <a:ext cx="1739861" cy="1800888"/>
            </a:xfrm>
            <a:prstGeom prst="rect">
              <a:avLst/>
            </a:prstGeom>
            <a:noFill/>
            <a:ln w="28575">
              <a:solidFill>
                <a:srgbClr val="AFAFA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204338" y="1703044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Incineration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204338" y="25649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Ocean deposit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04338" y="2133977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Landfill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02693" y="12721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Recycle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椭圆 94"/>
          <p:cNvSpPr/>
          <p:nvPr/>
        </p:nvSpPr>
        <p:spPr>
          <a:xfrm>
            <a:off x="5320665" y="3129915"/>
            <a:ext cx="854075" cy="443865"/>
          </a:xfrm>
          <a:prstGeom prst="ellipse">
            <a:avLst/>
          </a:prstGeom>
          <a:solidFill>
            <a:srgbClr val="00764E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>
            <a:off x="6933565" y="4751070"/>
            <a:ext cx="19710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8566785" y="4751070"/>
            <a:ext cx="399415" cy="1090930"/>
            <a:chOff x="7433748" y="4785792"/>
            <a:chExt cx="497402" cy="1091133"/>
          </a:xfrm>
        </p:grpSpPr>
        <p:cxnSp>
          <p:nvCxnSpPr>
            <p:cNvPr id="105" name="直接连接符 104"/>
            <p:cNvCxnSpPr/>
            <p:nvPr/>
          </p:nvCxnSpPr>
          <p:spPr>
            <a:xfrm>
              <a:off x="7453988" y="4785792"/>
              <a:ext cx="0" cy="1091133"/>
            </a:xfrm>
            <a:prstGeom prst="line">
              <a:avLst/>
            </a:prstGeom>
            <a:ln w="412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/>
            <p:nvPr/>
          </p:nvCxnSpPr>
          <p:spPr>
            <a:xfrm>
              <a:off x="7433748" y="5862638"/>
              <a:ext cx="497402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/>
          <p:cNvGrpSpPr/>
          <p:nvPr/>
        </p:nvGrpSpPr>
        <p:grpSpPr>
          <a:xfrm>
            <a:off x="8966835" y="4186555"/>
            <a:ext cx="1619250" cy="2228215"/>
            <a:chOff x="8006088" y="4221807"/>
            <a:chExt cx="1619338" cy="2228268"/>
          </a:xfrm>
        </p:grpSpPr>
        <p:sp>
          <p:nvSpPr>
            <p:cNvPr id="98" name="矩形 97"/>
            <p:cNvSpPr/>
            <p:nvPr/>
          </p:nvSpPr>
          <p:spPr>
            <a:xfrm>
              <a:off x="8006088" y="4221807"/>
              <a:ext cx="1108046" cy="1043999"/>
            </a:xfrm>
            <a:prstGeom prst="rect">
              <a:avLst/>
            </a:prstGeom>
            <a:solidFill>
              <a:srgbClr val="ADC1F3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 bearing rate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8006088" y="5406076"/>
              <a:ext cx="1108046" cy="1043999"/>
            </a:xfrm>
            <a:prstGeom prst="rect">
              <a:avLst/>
            </a:prstGeom>
            <a:solidFill>
              <a:srgbClr val="ADC1F3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 bearing rate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直接箭头连接符 113"/>
            <p:cNvCxnSpPr/>
            <p:nvPr/>
          </p:nvCxnSpPr>
          <p:spPr>
            <a:xfrm>
              <a:off x="9114134" y="4743806"/>
              <a:ext cx="5112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椭圆 121"/>
          <p:cNvSpPr/>
          <p:nvPr/>
        </p:nvSpPr>
        <p:spPr>
          <a:xfrm>
            <a:off x="6958330" y="4869815"/>
            <a:ext cx="1523365" cy="712470"/>
          </a:xfrm>
          <a:prstGeom prst="ellipse">
            <a:avLst/>
          </a:prstGeom>
          <a:solidFill>
            <a:srgbClr val="00764E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7244080" y="4248150"/>
            <a:ext cx="854075" cy="443865"/>
          </a:xfrm>
          <a:prstGeom prst="ellipse">
            <a:avLst/>
          </a:prstGeom>
          <a:solidFill>
            <a:srgbClr val="00764E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10452100" y="5066030"/>
            <a:ext cx="1664335" cy="1654175"/>
            <a:chOff x="127112" y="1194955"/>
            <a:chExt cx="1739861" cy="1800888"/>
          </a:xfrm>
        </p:grpSpPr>
        <p:sp>
          <p:nvSpPr>
            <p:cNvPr id="125" name="矩形 124"/>
            <p:cNvSpPr/>
            <p:nvPr/>
          </p:nvSpPr>
          <p:spPr>
            <a:xfrm>
              <a:off x="127112" y="1194955"/>
              <a:ext cx="1739861" cy="1800888"/>
            </a:xfrm>
            <a:prstGeom prst="rect">
              <a:avLst/>
            </a:prstGeom>
            <a:noFill/>
            <a:ln w="28575">
              <a:solidFill>
                <a:srgbClr val="AFAFA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204338" y="1703044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Incineration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204338" y="25649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Ocean deposit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204338" y="2133977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Landfill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202693" y="1272109"/>
              <a:ext cx="1562695" cy="339975"/>
            </a:xfrm>
            <a:prstGeom prst="rect">
              <a:avLst/>
            </a:prstGeom>
            <a:solidFill>
              <a:srgbClr val="CEE7CA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Recycle</a:t>
              </a:r>
              <a:endPara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10664190" y="3985895"/>
            <a:ext cx="1322070" cy="967740"/>
          </a:xfrm>
          <a:prstGeom prst="rect">
            <a:avLst/>
          </a:prstGeom>
          <a:solidFill>
            <a:srgbClr val="ADC1F3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 management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8440" y="1346835"/>
            <a:ext cx="2245360" cy="1661160"/>
            <a:chOff x="344" y="2121"/>
            <a:chExt cx="3536" cy="2616"/>
          </a:xfrm>
        </p:grpSpPr>
        <p:sp>
          <p:nvSpPr>
            <p:cNvPr id="10" name="矩形: 圆角 9"/>
            <p:cNvSpPr/>
            <p:nvPr>
              <p:custDataLst>
                <p:tags r:id="rId29"/>
              </p:custDataLst>
            </p:nvPr>
          </p:nvSpPr>
          <p:spPr>
            <a:xfrm>
              <a:off x="344" y="2121"/>
              <a:ext cx="3536" cy="2617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>
              <p:custDataLst>
                <p:tags r:id="rId30"/>
              </p:custDataLst>
            </p:nvPr>
          </p:nvSpPr>
          <p:spPr>
            <a:xfrm>
              <a:off x="500" y="2250"/>
              <a:ext cx="3176" cy="654"/>
            </a:xfrm>
            <a:prstGeom prst="rect">
              <a:avLst/>
            </a:prstGeom>
            <a:solidFill>
              <a:srgbClr val="D5E3BF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Degradable plastics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31"/>
              </p:custDataLst>
            </p:nvPr>
          </p:nvSpPr>
          <p:spPr>
            <a:xfrm>
              <a:off x="500" y="3908"/>
              <a:ext cx="3176" cy="654"/>
            </a:xfrm>
            <a:prstGeom prst="rect">
              <a:avLst/>
            </a:prstGeom>
            <a:solidFill>
              <a:srgbClr val="D5E3BF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Degradable plastics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32"/>
              </p:custDataLst>
            </p:nvPr>
          </p:nvSpPr>
          <p:spPr>
            <a:xfrm>
              <a:off x="500" y="3079"/>
              <a:ext cx="3176" cy="654"/>
            </a:xfrm>
            <a:prstGeom prst="rect">
              <a:avLst/>
            </a:prstGeom>
            <a:solidFill>
              <a:srgbClr val="D5E3BF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Degradable plastics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矩形: 圆角 10"/>
          <p:cNvSpPr/>
          <p:nvPr>
            <p:custDataLst>
              <p:tags r:id="rId1"/>
            </p:custDataLst>
          </p:nvPr>
        </p:nvSpPr>
        <p:spPr>
          <a:xfrm>
            <a:off x="218440" y="3159760"/>
            <a:ext cx="2245360" cy="166179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>
                <p:custDataLst>
                  <p:tags r:id="rId2"/>
                </p:custDataLst>
              </p:nvPr>
            </p:nvSpPr>
            <p:spPr>
              <a:xfrm>
                <a:off x="317500" y="3241675"/>
                <a:ext cx="949325" cy="415290"/>
              </a:xfrm>
              <a:prstGeom prst="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dirty="0" smtClean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PMC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317500" y="3241675"/>
                <a:ext cx="949325" cy="415290"/>
              </a:xfrm>
              <a:prstGeom prst="rect">
                <a:avLst/>
              </a:prstGeom>
              <a:blipFill rotWithShape="1">
                <a:blip r:embed="rId35"/>
                <a:stretch>
                  <a:fillRect l="-5217" t="-2752" r="-5151" b="-20948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>
                <p:custDataLst>
                  <p:tags r:id="rId3"/>
                </p:custDataLst>
              </p:nvPr>
            </p:nvSpPr>
            <p:spPr>
              <a:xfrm>
                <a:off x="1396365" y="3241675"/>
                <a:ext cx="938530" cy="415290"/>
              </a:xfrm>
              <a:prstGeom prst="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dirty="0" smtClean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PMC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1396365" y="3241675"/>
                <a:ext cx="938530" cy="415290"/>
              </a:xfrm>
              <a:prstGeom prst="rect">
                <a:avLst/>
              </a:prstGeom>
              <a:blipFill rotWithShape="1">
                <a:blip r:embed="rId37"/>
                <a:stretch>
                  <a:fillRect l="-5277" t="-2752" r="-5210" b="-20948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309245" y="3760470"/>
            <a:ext cx="2016760" cy="415290"/>
            <a:chOff x="876300" y="5447553"/>
            <a:chExt cx="2312894" cy="510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876300" y="5447553"/>
                  <a:ext cx="1088838" cy="510988"/>
                </a:xfrm>
                <a:prstGeom prst="rect">
                  <a:avLst/>
                </a:prstGeom>
                <a:solidFill>
                  <a:srgbClr val="D5E3BF"/>
                </a:solidFill>
                <a:ln>
                  <a:solidFill>
                    <a:schemeClr val="bg2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b="1" dirty="0" smtClean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PMC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8"/>
                  </p:custDataLst>
                </p:nvPr>
              </p:nvSpPr>
              <p:spPr>
                <a:xfrm>
                  <a:off x="876300" y="5447553"/>
                  <a:ext cx="1088838" cy="510988"/>
                </a:xfrm>
                <a:prstGeom prst="rect">
                  <a:avLst/>
                </a:prstGeom>
                <a:blipFill rotWithShape="1">
                  <a:blip r:embed="rId39"/>
                </a:blipFill>
                <a:ln>
                  <a:solidFill>
                    <a:schemeClr val="bg2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2113056" y="5447553"/>
                  <a:ext cx="1076138" cy="510988"/>
                </a:xfrm>
                <a:prstGeom prst="rect">
                  <a:avLst/>
                </a:prstGeom>
                <a:solidFill>
                  <a:srgbClr val="D5E3BF"/>
                </a:solidFill>
                <a:ln>
                  <a:solidFill>
                    <a:schemeClr val="bg2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b="1" dirty="0" smtClean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PMC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0"/>
                  </p:custDataLst>
                </p:nvPr>
              </p:nvSpPr>
              <p:spPr>
                <a:xfrm>
                  <a:off x="2113056" y="5447553"/>
                  <a:ext cx="1076138" cy="510988"/>
                </a:xfrm>
                <a:prstGeom prst="rect">
                  <a:avLst/>
                </a:prstGeom>
                <a:blipFill rotWithShape="1">
                  <a:blip r:embed="rId37"/>
                </a:blipFill>
                <a:ln>
                  <a:solidFill>
                    <a:schemeClr val="bg2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>
                <p:custDataLst>
                  <p:tags r:id="rId4"/>
                </p:custDataLst>
              </p:nvPr>
            </p:nvSpPr>
            <p:spPr>
              <a:xfrm>
                <a:off x="317500" y="4279900"/>
                <a:ext cx="949325" cy="415290"/>
              </a:xfrm>
              <a:prstGeom prst="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dirty="0" smtClean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PMC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1"/>
                </p:custDataLst>
              </p:nvPr>
            </p:nvSpPr>
            <p:spPr>
              <a:xfrm>
                <a:off x="317500" y="4279900"/>
                <a:ext cx="949325" cy="415290"/>
              </a:xfrm>
              <a:prstGeom prst="rect">
                <a:avLst/>
              </a:prstGeom>
              <a:blipFill rotWithShape="1">
                <a:blip r:embed="rId35"/>
                <a:stretch>
                  <a:fillRect l="-5217" t="-2752" r="-5151" b="-20948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>
                <p:custDataLst>
                  <p:tags r:id="rId5"/>
                </p:custDataLst>
              </p:nvPr>
            </p:nvSpPr>
            <p:spPr>
              <a:xfrm>
                <a:off x="1396365" y="4279900"/>
                <a:ext cx="938530" cy="415290"/>
              </a:xfrm>
              <a:prstGeom prst="rect">
                <a:avLst/>
              </a:prstGeom>
              <a:solidFill>
                <a:srgbClr val="D5E3BF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dirty="0" smtClean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PMC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>
              <a:xfrm>
                <a:off x="1396365" y="4279900"/>
                <a:ext cx="938530" cy="415290"/>
              </a:xfrm>
              <a:prstGeom prst="rect">
                <a:avLst/>
              </a:prstGeom>
              <a:blipFill rotWithShape="1">
                <a:blip r:embed="rId37"/>
                <a:stretch>
                  <a:fillRect l="-5277" t="-2752" r="-5210" b="-20948"/>
                </a:stretch>
              </a:blip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/>
          <p:cNvCxnSpPr/>
          <p:nvPr>
            <p:custDataLst>
              <p:tags r:id="rId6"/>
            </p:custDataLst>
          </p:nvPr>
        </p:nvCxnSpPr>
        <p:spPr>
          <a:xfrm>
            <a:off x="2593340" y="2179320"/>
            <a:ext cx="667385" cy="0"/>
          </a:xfrm>
          <a:prstGeom prst="straightConnector1">
            <a:avLst/>
          </a:prstGeom>
          <a:ln w="6032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>
            <p:custDataLst>
              <p:tags r:id="rId7"/>
            </p:custDataLst>
          </p:nvPr>
        </p:nvCxnSpPr>
        <p:spPr>
          <a:xfrm>
            <a:off x="2593340" y="3990340"/>
            <a:ext cx="667385" cy="0"/>
          </a:xfrm>
          <a:prstGeom prst="straightConnector1">
            <a:avLst/>
          </a:prstGeom>
          <a:ln w="6032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>
            <p:custDataLst>
              <p:tags r:id="rId8"/>
            </p:custDataLst>
          </p:nvPr>
        </p:nvSpPr>
        <p:spPr>
          <a:xfrm>
            <a:off x="3390265" y="1955165"/>
            <a:ext cx="1904365" cy="415290"/>
          </a:xfrm>
          <a:prstGeom prst="rect">
            <a:avLst/>
          </a:prstGeom>
          <a:solidFill>
            <a:srgbClr val="DCEDF4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MPMV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3390265" y="3760470"/>
            <a:ext cx="1904365" cy="415290"/>
          </a:xfrm>
          <a:prstGeom prst="rect">
            <a:avLst/>
          </a:prstGeom>
          <a:solidFill>
            <a:srgbClr val="DCEDF4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MPMV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432425" y="2178685"/>
            <a:ext cx="1078865" cy="1811655"/>
            <a:chOff x="5459748" y="2683544"/>
            <a:chExt cx="1166023" cy="1954869"/>
          </a:xfrm>
        </p:grpSpPr>
        <p:sp>
          <p:nvSpPr>
            <p:cNvPr id="39" name="右中括号 38"/>
            <p:cNvSpPr/>
            <p:nvPr>
              <p:custDataLst>
                <p:tags r:id="rId25"/>
              </p:custDataLst>
            </p:nvPr>
          </p:nvSpPr>
          <p:spPr>
            <a:xfrm>
              <a:off x="5459748" y="2683544"/>
              <a:ext cx="221843" cy="1954869"/>
            </a:xfrm>
            <a:prstGeom prst="rightBracket">
              <a:avLst/>
            </a:prstGeom>
            <a:ln w="5969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/>
            <p:nvPr>
              <p:custDataLst>
                <p:tags r:id="rId26"/>
              </p:custDataLst>
            </p:nvPr>
          </p:nvCxnSpPr>
          <p:spPr>
            <a:xfrm>
              <a:off x="5681592" y="3660978"/>
              <a:ext cx="944179" cy="0"/>
            </a:xfrm>
            <a:prstGeom prst="straightConnector1">
              <a:avLst/>
            </a:prstGeom>
            <a:ln w="6032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箭头: 上 44"/>
          <p:cNvSpPr/>
          <p:nvPr>
            <p:custDataLst>
              <p:tags r:id="rId10"/>
            </p:custDataLst>
          </p:nvPr>
        </p:nvSpPr>
        <p:spPr>
          <a:xfrm>
            <a:off x="3905885" y="1333500"/>
            <a:ext cx="439420" cy="605155"/>
          </a:xfrm>
          <a:prstGeom prst="upArrow">
            <a:avLst/>
          </a:prstGeom>
          <a:solidFill>
            <a:srgbClr val="FAE5A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箭头: 下 45"/>
          <p:cNvSpPr/>
          <p:nvPr>
            <p:custDataLst>
              <p:tags r:id="rId11"/>
            </p:custDataLst>
          </p:nvPr>
        </p:nvSpPr>
        <p:spPr>
          <a:xfrm>
            <a:off x="3334385" y="4251960"/>
            <a:ext cx="439420" cy="605155"/>
          </a:xfrm>
          <a:prstGeom prst="downArrow">
            <a:avLst/>
          </a:prstGeom>
          <a:solidFill>
            <a:srgbClr val="FAE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47" name="椭圆 46"/>
          <p:cNvSpPr/>
          <p:nvPr>
            <p:custDataLst>
              <p:tags r:id="rId12"/>
            </p:custDataLst>
          </p:nvPr>
        </p:nvSpPr>
        <p:spPr>
          <a:xfrm>
            <a:off x="3245485" y="551815"/>
            <a:ext cx="1783080" cy="721360"/>
          </a:xfrm>
          <a:prstGeom prst="ellipse">
            <a:avLst/>
          </a:prstGeom>
          <a:solidFill>
            <a:srgbClr val="DED8E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US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椭圆 47"/>
          <p:cNvSpPr/>
          <p:nvPr>
            <p:custDataLst>
              <p:tags r:id="rId13"/>
            </p:custDataLst>
          </p:nvPr>
        </p:nvSpPr>
        <p:spPr>
          <a:xfrm>
            <a:off x="2115185" y="4857115"/>
            <a:ext cx="2610485" cy="819150"/>
          </a:xfrm>
          <a:prstGeom prst="ellipse">
            <a:avLst/>
          </a:prstGeom>
          <a:solidFill>
            <a:srgbClr val="DED8E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>
            <p:custDataLst>
              <p:tags r:id="rId14"/>
            </p:custDataLst>
          </p:nvPr>
        </p:nvSpPr>
        <p:spPr>
          <a:xfrm>
            <a:off x="6588125" y="2275840"/>
            <a:ext cx="2068830" cy="1612900"/>
          </a:xfrm>
          <a:prstGeom prst="rect">
            <a:avLst/>
          </a:prstGeom>
          <a:solidFill>
            <a:srgbClr val="F2F2F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suggested plastics mitigation volume (SPMV)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箭头: 下 51"/>
          <p:cNvSpPr/>
          <p:nvPr>
            <p:custDataLst>
              <p:tags r:id="rId15"/>
            </p:custDataLst>
          </p:nvPr>
        </p:nvSpPr>
        <p:spPr>
          <a:xfrm>
            <a:off x="4992370" y="4251960"/>
            <a:ext cx="302260" cy="1396365"/>
          </a:xfrm>
          <a:prstGeom prst="downArrow">
            <a:avLst/>
          </a:prstGeom>
          <a:solidFill>
            <a:srgbClr val="328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矩形 52"/>
          <p:cNvSpPr/>
          <p:nvPr>
            <p:custDataLst>
              <p:tags r:id="rId16"/>
            </p:custDataLst>
          </p:nvPr>
        </p:nvSpPr>
        <p:spPr>
          <a:xfrm>
            <a:off x="4191000" y="5699760"/>
            <a:ext cx="2129155" cy="415290"/>
          </a:xfrm>
          <a:prstGeom prst="rect">
            <a:avLst/>
          </a:prstGeom>
          <a:solidFill>
            <a:srgbClr val="DCEDF4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PMC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箭头: 右 57"/>
          <p:cNvSpPr/>
          <p:nvPr>
            <p:custDataLst>
              <p:tags r:id="rId17"/>
            </p:custDataLst>
          </p:nvPr>
        </p:nvSpPr>
        <p:spPr>
          <a:xfrm>
            <a:off x="8734425" y="2370455"/>
            <a:ext cx="551180" cy="408305"/>
          </a:xfrm>
          <a:prstGeom prst="rightArrow">
            <a:avLst/>
          </a:prstGeom>
          <a:solidFill>
            <a:srgbClr val="FAE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9" name="箭头: 右 58"/>
          <p:cNvSpPr/>
          <p:nvPr>
            <p:custDataLst>
              <p:tags r:id="rId18"/>
            </p:custDataLst>
          </p:nvPr>
        </p:nvSpPr>
        <p:spPr>
          <a:xfrm>
            <a:off x="8734425" y="3384550"/>
            <a:ext cx="551180" cy="408305"/>
          </a:xfrm>
          <a:prstGeom prst="rightArrow">
            <a:avLst/>
          </a:prstGeom>
          <a:solidFill>
            <a:srgbClr val="FAE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>
            <p:custDataLst>
              <p:tags r:id="rId19"/>
            </p:custDataLst>
          </p:nvPr>
        </p:nvSpPr>
        <p:spPr>
          <a:xfrm>
            <a:off x="9363075" y="3178810"/>
            <a:ext cx="2610485" cy="819150"/>
          </a:xfrm>
          <a:prstGeom prst="ellipse">
            <a:avLst/>
          </a:prstGeom>
          <a:solidFill>
            <a:srgbClr val="DED8E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椭圆 60"/>
          <p:cNvSpPr/>
          <p:nvPr>
            <p:custDataLst>
              <p:tags r:id="rId20"/>
            </p:custDataLst>
          </p:nvPr>
        </p:nvSpPr>
        <p:spPr>
          <a:xfrm>
            <a:off x="9363075" y="2162810"/>
            <a:ext cx="2610485" cy="819150"/>
          </a:xfrm>
          <a:prstGeom prst="ellipse">
            <a:avLst/>
          </a:prstGeom>
          <a:solidFill>
            <a:srgbClr val="DED8E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Singapore&amp; Italy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箭头: 右 61"/>
          <p:cNvSpPr/>
          <p:nvPr>
            <p:custDataLst>
              <p:tags r:id="rId21"/>
            </p:custDataLst>
          </p:nvPr>
        </p:nvSpPr>
        <p:spPr>
          <a:xfrm>
            <a:off x="6413500" y="5733415"/>
            <a:ext cx="1209040" cy="351790"/>
          </a:xfrm>
          <a:prstGeom prst="rightArrow">
            <a:avLst/>
          </a:prstGeom>
          <a:solidFill>
            <a:srgbClr val="328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>
            <p:custDataLst>
              <p:tags r:id="rId22"/>
            </p:custDataLst>
          </p:nvPr>
        </p:nvSpPr>
        <p:spPr>
          <a:xfrm>
            <a:off x="7715885" y="5699760"/>
            <a:ext cx="2129155" cy="415290"/>
          </a:xfrm>
          <a:prstGeom prst="rect">
            <a:avLst/>
          </a:prstGeom>
          <a:solidFill>
            <a:srgbClr val="DCEDF4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PMC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3"/>
            </p:custDataLst>
          </p:nvPr>
        </p:nvSpPr>
        <p:spPr>
          <a:xfrm>
            <a:off x="6460490" y="6029325"/>
            <a:ext cx="9823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Intervention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箭头: 直角上 64"/>
          <p:cNvSpPr/>
          <p:nvPr>
            <p:custDataLst>
              <p:tags r:id="rId24"/>
            </p:custDataLst>
          </p:nvPr>
        </p:nvSpPr>
        <p:spPr>
          <a:xfrm rot="16200000">
            <a:off x="6320155" y="3168015"/>
            <a:ext cx="1584325" cy="3375660"/>
          </a:xfrm>
          <a:prstGeom prst="bentUpArrow">
            <a:avLst>
              <a:gd name="adj1" fmla="val 5570"/>
              <a:gd name="adj2" fmla="val 4467"/>
              <a:gd name="adj3" fmla="val 9974"/>
            </a:avLst>
          </a:prstGeom>
          <a:solidFill>
            <a:srgbClr val="328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26995" y="1143001"/>
            <a:ext cx="10905564" cy="4693022"/>
            <a:chOff x="826995" y="1143001"/>
            <a:chExt cx="10905564" cy="4693022"/>
          </a:xfrm>
        </p:grpSpPr>
        <p:sp>
          <p:nvSpPr>
            <p:cNvPr id="3" name="矩形 2"/>
            <p:cNvSpPr/>
            <p:nvPr/>
          </p:nvSpPr>
          <p:spPr>
            <a:xfrm>
              <a:off x="4424083" y="1143001"/>
              <a:ext cx="3597088" cy="1532964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CEC"/>
            </a:solidFill>
            <a:ln w="222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2"/>
            <p:cNvSpPr/>
            <p:nvPr/>
          </p:nvSpPr>
          <p:spPr>
            <a:xfrm>
              <a:off x="826995" y="3052481"/>
              <a:ext cx="3281081" cy="1391771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E5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2"/>
            <p:cNvSpPr/>
            <p:nvPr/>
          </p:nvSpPr>
          <p:spPr>
            <a:xfrm>
              <a:off x="8644218" y="1980079"/>
              <a:ext cx="3088341" cy="1791821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7EC"/>
            </a:solidFill>
            <a:ln w="222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2"/>
            <p:cNvSpPr/>
            <p:nvPr/>
          </p:nvSpPr>
          <p:spPr>
            <a:xfrm>
              <a:off x="4424083" y="2904564"/>
              <a:ext cx="3597088" cy="1223684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5FB"/>
            </a:solidFill>
            <a:ln w="222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2"/>
            <p:cNvSpPr/>
            <p:nvPr/>
          </p:nvSpPr>
          <p:spPr>
            <a:xfrm>
              <a:off x="4424084" y="4390467"/>
              <a:ext cx="3592604" cy="1445556"/>
            </a:xfrm>
            <a:custGeom>
              <a:avLst/>
              <a:gdLst>
                <a:gd name="connsiteX0" fmla="*/ 0 w 3597088"/>
                <a:gd name="connsiteY0" fmla="*/ 0 h 1532964"/>
                <a:gd name="connsiteX1" fmla="*/ 3597088 w 3597088"/>
                <a:gd name="connsiteY1" fmla="*/ 0 h 1532964"/>
                <a:gd name="connsiteX2" fmla="*/ 3597088 w 3597088"/>
                <a:gd name="connsiteY2" fmla="*/ 1532964 h 1532964"/>
                <a:gd name="connsiteX3" fmla="*/ 0 w 3597088"/>
                <a:gd name="connsiteY3" fmla="*/ 1532964 h 1532964"/>
                <a:gd name="connsiteX4" fmla="*/ 0 w 3597088"/>
                <a:gd name="connsiteY4" fmla="*/ 0 h 153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088" h="1532964">
                  <a:moveTo>
                    <a:pt x="0" y="0"/>
                  </a:moveTo>
                  <a:lnTo>
                    <a:pt x="3597088" y="0"/>
                  </a:lnTo>
                  <a:lnTo>
                    <a:pt x="3597088" y="1532964"/>
                  </a:lnTo>
                  <a:lnTo>
                    <a:pt x="0" y="1532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CFA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左中括号 7"/>
            <p:cNvSpPr/>
            <p:nvPr/>
          </p:nvSpPr>
          <p:spPr>
            <a:xfrm>
              <a:off x="4228426" y="3107224"/>
              <a:ext cx="191173" cy="1812439"/>
            </a:xfrm>
            <a:prstGeom prst="leftBracket">
              <a:avLst/>
            </a:prstGeom>
            <a:noFill/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中括号 8"/>
            <p:cNvSpPr/>
            <p:nvPr/>
          </p:nvSpPr>
          <p:spPr>
            <a:xfrm>
              <a:off x="8021171" y="3107224"/>
              <a:ext cx="193081" cy="179182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027403" y="1889760"/>
              <a:ext cx="349836" cy="2095500"/>
              <a:chOff x="8027403" y="1889760"/>
              <a:chExt cx="349836" cy="2095500"/>
            </a:xfrm>
          </p:grpSpPr>
          <p:sp>
            <p:nvSpPr>
              <p:cNvPr id="10" name="右中括号 9"/>
              <p:cNvSpPr/>
              <p:nvPr/>
            </p:nvSpPr>
            <p:spPr>
              <a:xfrm>
                <a:off x="8214253" y="1889760"/>
                <a:ext cx="162986" cy="2095500"/>
              </a:xfrm>
              <a:prstGeom prst="righ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8027403" y="1889760"/>
                <a:ext cx="19756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箭头连接符 17"/>
            <p:cNvCxnSpPr/>
            <p:nvPr/>
          </p:nvCxnSpPr>
          <p:spPr>
            <a:xfrm>
              <a:off x="8377239" y="2838971"/>
              <a:ext cx="2669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4505846" y="1191248"/>
            <a:ext cx="3433562" cy="1436470"/>
            <a:chOff x="769171" y="869907"/>
            <a:chExt cx="3433562" cy="1436470"/>
          </a:xfrm>
        </p:grpSpPr>
        <p:sp>
          <p:nvSpPr>
            <p:cNvPr id="36" name="矩形 35"/>
            <p:cNvSpPr/>
            <p:nvPr/>
          </p:nvSpPr>
          <p:spPr>
            <a:xfrm>
              <a:off x="2089547" y="869907"/>
              <a:ext cx="776287" cy="324290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89547" y="1254848"/>
              <a:ext cx="776287" cy="324290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091036" y="1636519"/>
              <a:ext cx="776287" cy="300628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089547" y="2005749"/>
              <a:ext cx="776287" cy="300628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3174563" y="870582"/>
              <a:ext cx="1028170" cy="323615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3174563" y="1254314"/>
              <a:ext cx="1028170" cy="323615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174563" y="1642220"/>
              <a:ext cx="1028170" cy="323615"/>
            </a:xfrm>
            <a:prstGeom prst="rect">
              <a:avLst/>
            </a:prstGeom>
            <a:solidFill>
              <a:srgbClr val="FDECE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69171" y="1513635"/>
              <a:ext cx="278840" cy="128588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93563" y="1157288"/>
              <a:ext cx="272490" cy="128588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89920" y="1904047"/>
              <a:ext cx="272490" cy="128588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165088" y="1016465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25450" y="101646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165088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25450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342328" y="1775460"/>
              <a:ext cx="282108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165088" y="2123573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525450" y="2123573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233872" y="101646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556487" y="101646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879102" y="101646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233872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56487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879102" y="1401500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556487" y="1765104"/>
              <a:ext cx="272490" cy="128587"/>
            </a:xfrm>
            <a:prstGeom prst="rect">
              <a:avLst/>
            </a:prstGeom>
            <a:solidFill>
              <a:srgbClr val="F6B4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48011" y="1221582"/>
              <a:ext cx="339320" cy="758497"/>
              <a:chOff x="1048011" y="1221582"/>
              <a:chExt cx="339320" cy="715565"/>
            </a:xfrm>
          </p:grpSpPr>
          <p:sp>
            <p:nvSpPr>
              <p:cNvPr id="43" name="左中括号 42"/>
              <p:cNvSpPr/>
              <p:nvPr/>
            </p:nvSpPr>
            <p:spPr>
              <a:xfrm>
                <a:off x="1234860" y="1221582"/>
                <a:ext cx="152471" cy="715565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>
                <a:stCxn id="11" idx="3"/>
                <a:endCxn id="43" idx="1"/>
              </p:cNvCxnSpPr>
              <p:nvPr/>
            </p:nvCxnSpPr>
            <p:spPr>
              <a:xfrm>
                <a:off x="1048011" y="1577929"/>
                <a:ext cx="186849" cy="143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1671404" y="1016465"/>
              <a:ext cx="425790" cy="412286"/>
              <a:chOff x="1048011" y="1221582"/>
              <a:chExt cx="339320" cy="715565"/>
            </a:xfrm>
          </p:grpSpPr>
          <p:sp>
            <p:nvSpPr>
              <p:cNvPr id="51" name="左中括号 50"/>
              <p:cNvSpPr/>
              <p:nvPr/>
            </p:nvSpPr>
            <p:spPr>
              <a:xfrm>
                <a:off x="1234860" y="1221582"/>
                <a:ext cx="152471" cy="715565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>
                <a:endCxn id="51" idx="1"/>
              </p:cNvCxnSpPr>
              <p:nvPr/>
            </p:nvCxnSpPr>
            <p:spPr>
              <a:xfrm>
                <a:off x="1048011" y="1577929"/>
                <a:ext cx="186849" cy="143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>
              <a:off x="1662410" y="1775459"/>
              <a:ext cx="425790" cy="397742"/>
              <a:chOff x="1048011" y="1221582"/>
              <a:chExt cx="339320" cy="715565"/>
            </a:xfrm>
          </p:grpSpPr>
          <p:sp>
            <p:nvSpPr>
              <p:cNvPr id="54" name="左中括号 53"/>
              <p:cNvSpPr/>
              <p:nvPr/>
            </p:nvSpPr>
            <p:spPr>
              <a:xfrm>
                <a:off x="1234860" y="1221582"/>
                <a:ext cx="152471" cy="715565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>
                <a:endCxn id="54" idx="1"/>
              </p:cNvCxnSpPr>
              <p:nvPr/>
            </p:nvCxnSpPr>
            <p:spPr>
              <a:xfrm>
                <a:off x="1048011" y="1577929"/>
                <a:ext cx="186849" cy="143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直接箭头连接符 56"/>
            <p:cNvCxnSpPr>
              <a:stCxn id="40" idx="1"/>
              <a:endCxn id="36" idx="3"/>
            </p:cNvCxnSpPr>
            <p:nvPr/>
          </p:nvCxnSpPr>
          <p:spPr>
            <a:xfrm flipH="1" flipV="1">
              <a:off x="2865834" y="1032052"/>
              <a:ext cx="308729" cy="33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H="1" flipV="1">
              <a:off x="2863035" y="1424011"/>
              <a:ext cx="308729" cy="33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flipH="1" flipV="1">
              <a:off x="2865834" y="1796894"/>
              <a:ext cx="308729" cy="33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8715981" y="2046175"/>
            <a:ext cx="2944813" cy="1659628"/>
            <a:chOff x="8686800" y="85724"/>
            <a:chExt cx="2944813" cy="1659628"/>
          </a:xfrm>
        </p:grpSpPr>
        <p:sp>
          <p:nvSpPr>
            <p:cNvPr id="62" name="矩形 61"/>
            <p:cNvSpPr/>
            <p:nvPr/>
          </p:nvSpPr>
          <p:spPr>
            <a:xfrm>
              <a:off x="8686800" y="795970"/>
              <a:ext cx="990600" cy="165100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0402886" y="85724"/>
              <a:ext cx="1228727" cy="354807"/>
              <a:chOff x="10402886" y="85724"/>
              <a:chExt cx="1228727" cy="354807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0402886" y="85724"/>
                <a:ext cx="1228727" cy="123825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0402886" y="209549"/>
                <a:ext cx="1228727" cy="230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0402886" y="511173"/>
              <a:ext cx="1228727" cy="354807"/>
              <a:chOff x="10402886" y="511173"/>
              <a:chExt cx="1228727" cy="354807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10402886" y="511173"/>
                <a:ext cx="1228727" cy="123825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0402886" y="634998"/>
                <a:ext cx="1228727" cy="230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10402886" y="961070"/>
              <a:ext cx="1228727" cy="354807"/>
              <a:chOff x="10402886" y="511173"/>
              <a:chExt cx="1228727" cy="35480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10402886" y="511173"/>
                <a:ext cx="1228727" cy="123825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0402886" y="634998"/>
                <a:ext cx="1228727" cy="230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10402886" y="1390545"/>
              <a:ext cx="1228727" cy="354807"/>
              <a:chOff x="10402886" y="511173"/>
              <a:chExt cx="1228727" cy="354807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10402886" y="511173"/>
                <a:ext cx="1228727" cy="123825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0402886" y="634998"/>
                <a:ext cx="1228727" cy="230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箭头连接符 77"/>
            <p:cNvCxnSpPr/>
            <p:nvPr/>
          </p:nvCxnSpPr>
          <p:spPr>
            <a:xfrm flipV="1">
              <a:off x="9724551" y="290513"/>
              <a:ext cx="300512" cy="5754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 flipV="1">
              <a:off x="9724551" y="714375"/>
              <a:ext cx="300512" cy="1516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>
              <a:off x="9732169" y="865980"/>
              <a:ext cx="284353" cy="2686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/>
            <p:nvPr/>
          </p:nvCxnSpPr>
          <p:spPr>
            <a:xfrm>
              <a:off x="9723628" y="865980"/>
              <a:ext cx="281194" cy="709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图形 92" descr="饼图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5223" y="594004"/>
              <a:ext cx="241858" cy="241858"/>
            </a:xfrm>
            <a:prstGeom prst="rect">
              <a:avLst/>
            </a:prstGeom>
          </p:spPr>
        </p:pic>
        <p:pic>
          <p:nvPicPr>
            <p:cNvPr id="95" name="图形 94" descr="植物 纯色填充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44933" y="992864"/>
              <a:ext cx="268685" cy="268685"/>
            </a:xfrm>
            <a:prstGeom prst="rect">
              <a:avLst/>
            </a:prstGeom>
          </p:spPr>
        </p:pic>
        <p:pic>
          <p:nvPicPr>
            <p:cNvPr id="97" name="图形 96" descr="条形图演示文稿 纯色填充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8639" y="147636"/>
              <a:ext cx="264525" cy="264525"/>
            </a:xfrm>
            <a:prstGeom prst="rect">
              <a:avLst/>
            </a:prstGeom>
          </p:spPr>
        </p:pic>
        <p:pic>
          <p:nvPicPr>
            <p:cNvPr id="99" name="图形 98" descr="上升趋势 纯色填充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44935" y="1443392"/>
              <a:ext cx="264525" cy="264525"/>
            </a:xfrm>
            <a:prstGeom prst="rect">
              <a:avLst/>
            </a:prstGeom>
          </p:spPr>
        </p:pic>
      </p:grpSp>
      <p:pic>
        <p:nvPicPr>
          <p:cNvPr id="110" name="图形 109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1318" y="4804163"/>
            <a:ext cx="251646" cy="251646"/>
          </a:xfrm>
          <a:prstGeom prst="rect">
            <a:avLst/>
          </a:prstGeom>
        </p:spPr>
      </p:pic>
      <p:pic>
        <p:nvPicPr>
          <p:cNvPr id="111" name="图形 110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1942" y="4804163"/>
            <a:ext cx="251646" cy="251646"/>
          </a:xfrm>
          <a:prstGeom prst="rect">
            <a:avLst/>
          </a:prstGeom>
        </p:spPr>
      </p:pic>
      <p:pic>
        <p:nvPicPr>
          <p:cNvPr id="112" name="图形 111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8200" y="4804163"/>
            <a:ext cx="251646" cy="251646"/>
          </a:xfrm>
          <a:prstGeom prst="rect">
            <a:avLst/>
          </a:prstGeom>
        </p:spPr>
      </p:pic>
      <p:pic>
        <p:nvPicPr>
          <p:cNvPr id="113" name="图形 112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1052" y="4804163"/>
            <a:ext cx="251646" cy="251646"/>
          </a:xfrm>
          <a:prstGeom prst="rect">
            <a:avLst/>
          </a:prstGeom>
        </p:spPr>
      </p:pic>
      <p:pic>
        <p:nvPicPr>
          <p:cNvPr id="114" name="图形 113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4856" y="4804163"/>
            <a:ext cx="251646" cy="251646"/>
          </a:xfrm>
          <a:prstGeom prst="rect">
            <a:avLst/>
          </a:prstGeom>
        </p:spPr>
      </p:pic>
      <p:pic>
        <p:nvPicPr>
          <p:cNvPr id="115" name="图形 114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7708" y="4804163"/>
            <a:ext cx="251646" cy="251646"/>
          </a:xfrm>
          <a:prstGeom prst="rect">
            <a:avLst/>
          </a:prstGeom>
        </p:spPr>
      </p:pic>
      <p:pic>
        <p:nvPicPr>
          <p:cNvPr id="116" name="图形 115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6204" y="4804163"/>
            <a:ext cx="251646" cy="251646"/>
          </a:xfrm>
          <a:prstGeom prst="rect">
            <a:avLst/>
          </a:prstGeom>
        </p:spPr>
      </p:pic>
      <p:pic>
        <p:nvPicPr>
          <p:cNvPr id="117" name="图形 116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5479" y="4804163"/>
            <a:ext cx="251646" cy="251646"/>
          </a:xfrm>
          <a:prstGeom prst="rect">
            <a:avLst/>
          </a:prstGeom>
        </p:spPr>
      </p:pic>
      <p:pic>
        <p:nvPicPr>
          <p:cNvPr id="118" name="图形 117" descr="照相机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24384" y="4804163"/>
            <a:ext cx="251646" cy="251646"/>
          </a:xfrm>
          <a:prstGeom prst="rect">
            <a:avLst/>
          </a:prstGeom>
        </p:spPr>
      </p:pic>
      <p:cxnSp>
        <p:nvCxnSpPr>
          <p:cNvPr id="122" name="直接连接符 121"/>
          <p:cNvCxnSpPr>
            <a:endCxn id="110" idx="0"/>
          </p:cNvCxnSpPr>
          <p:nvPr/>
        </p:nvCxnSpPr>
        <p:spPr>
          <a:xfrm>
            <a:off x="4876638" y="4732288"/>
            <a:ext cx="503" cy="7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4571653" y="5276007"/>
            <a:ext cx="3248025" cy="203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4579219" y="5616480"/>
            <a:ext cx="2371932" cy="189765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7131307" y="5612270"/>
            <a:ext cx="688371" cy="193975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4632218" y="4475235"/>
            <a:ext cx="3164574" cy="677518"/>
          </a:xfrm>
          <a:prstGeom prst="rect">
            <a:avLst/>
          </a:prstGeom>
          <a:solidFill>
            <a:srgbClr val="F3EBF9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4678994" y="4531643"/>
            <a:ext cx="2102459" cy="589249"/>
          </a:xfrm>
          <a:prstGeom prst="rect">
            <a:avLst/>
          </a:prstGeom>
          <a:solidFill>
            <a:srgbClr val="E8D9F3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4717701" y="4582624"/>
            <a:ext cx="1039815" cy="505310"/>
          </a:xfrm>
          <a:prstGeom prst="rect">
            <a:avLst/>
          </a:prstGeom>
          <a:solidFill>
            <a:srgbClr val="DEC8E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0" name="直接箭头连接符 119"/>
          <p:cNvCxnSpPr/>
          <p:nvPr/>
        </p:nvCxnSpPr>
        <p:spPr>
          <a:xfrm>
            <a:off x="4539949" y="4720300"/>
            <a:ext cx="332605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图形 128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53611" y="4799944"/>
            <a:ext cx="251646" cy="251646"/>
          </a:xfrm>
          <a:prstGeom prst="rect">
            <a:avLst/>
          </a:prstGeom>
        </p:spPr>
      </p:pic>
      <p:pic>
        <p:nvPicPr>
          <p:cNvPr id="130" name="图形 129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94235" y="4799944"/>
            <a:ext cx="251646" cy="251646"/>
          </a:xfrm>
          <a:prstGeom prst="rect">
            <a:avLst/>
          </a:prstGeom>
        </p:spPr>
      </p:pic>
      <p:pic>
        <p:nvPicPr>
          <p:cNvPr id="131" name="图形 130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0493" y="4799944"/>
            <a:ext cx="251646" cy="251646"/>
          </a:xfrm>
          <a:prstGeom prst="rect">
            <a:avLst/>
          </a:prstGeom>
        </p:spPr>
      </p:pic>
      <p:pic>
        <p:nvPicPr>
          <p:cNvPr id="132" name="图形 131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3345" y="4799944"/>
            <a:ext cx="251646" cy="251646"/>
          </a:xfrm>
          <a:prstGeom prst="rect">
            <a:avLst/>
          </a:prstGeom>
        </p:spPr>
      </p:pic>
      <p:pic>
        <p:nvPicPr>
          <p:cNvPr id="133" name="图形 132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57149" y="4799944"/>
            <a:ext cx="251646" cy="251646"/>
          </a:xfrm>
          <a:prstGeom prst="rect">
            <a:avLst/>
          </a:prstGeom>
        </p:spPr>
      </p:pic>
      <p:pic>
        <p:nvPicPr>
          <p:cNvPr id="134" name="图形 133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10001" y="4799944"/>
            <a:ext cx="251646" cy="251646"/>
          </a:xfrm>
          <a:prstGeom prst="rect">
            <a:avLst/>
          </a:prstGeom>
        </p:spPr>
      </p:pic>
      <p:pic>
        <p:nvPicPr>
          <p:cNvPr id="135" name="图形 134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58497" y="4799944"/>
            <a:ext cx="251646" cy="251646"/>
          </a:xfrm>
          <a:prstGeom prst="rect">
            <a:avLst/>
          </a:prstGeom>
        </p:spPr>
      </p:pic>
      <p:pic>
        <p:nvPicPr>
          <p:cNvPr id="136" name="图形 135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07772" y="4799944"/>
            <a:ext cx="251646" cy="251646"/>
          </a:xfrm>
          <a:prstGeom prst="rect">
            <a:avLst/>
          </a:prstGeom>
        </p:spPr>
      </p:pic>
      <p:pic>
        <p:nvPicPr>
          <p:cNvPr id="137" name="图形 136" descr="照相机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26677" y="4799944"/>
            <a:ext cx="251646" cy="251646"/>
          </a:xfrm>
          <a:prstGeom prst="rect">
            <a:avLst/>
          </a:prstGeom>
        </p:spPr>
      </p:pic>
      <p:cxnSp>
        <p:nvCxnSpPr>
          <p:cNvPr id="138" name="直接连接符 137"/>
          <p:cNvCxnSpPr/>
          <p:nvPr/>
        </p:nvCxnSpPr>
        <p:spPr>
          <a:xfrm>
            <a:off x="4876638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/>
          <p:nvPr/>
        </p:nvCxnSpPr>
        <p:spPr>
          <a:xfrm>
            <a:off x="4542242" y="4716081"/>
            <a:ext cx="332605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5220728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>
            <a:off x="5574344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5929150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6283956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6632809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6982059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7333294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7651190" y="4716081"/>
            <a:ext cx="0" cy="12874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42690550044702660"/>
          <p:cNvPicPr>
            <a:picLocks noChangeAspect="1"/>
          </p:cNvPicPr>
          <p:nvPr/>
        </p:nvPicPr>
        <p:blipFill rotWithShape="1">
          <a:blip r:embed="rId15"/>
          <a:srcRect l="795" t="36372" r="69838" b="33569"/>
          <a:stretch>
            <a:fillRect/>
          </a:stretch>
        </p:blipFill>
        <p:spPr>
          <a:xfrm>
            <a:off x="603924" y="1017221"/>
            <a:ext cx="3381711" cy="1693719"/>
          </a:xfrm>
          <a:prstGeom prst="rect">
            <a:avLst/>
          </a:prstGeom>
          <a:solidFill>
            <a:srgbClr val="4874CB"/>
          </a:solidFill>
        </p:spPr>
      </p:pic>
      <p:grpSp>
        <p:nvGrpSpPr>
          <p:cNvPr id="160" name="组合 159"/>
          <p:cNvGrpSpPr/>
          <p:nvPr/>
        </p:nvGrpSpPr>
        <p:grpSpPr>
          <a:xfrm>
            <a:off x="5208714" y="5093020"/>
            <a:ext cx="1071563" cy="528638"/>
            <a:chOff x="3586163" y="5257800"/>
            <a:chExt cx="1071563" cy="528638"/>
          </a:xfrm>
        </p:grpSpPr>
        <p:cxnSp>
          <p:nvCxnSpPr>
            <p:cNvPr id="156" name="直接箭头连接符 155"/>
            <p:cNvCxnSpPr/>
            <p:nvPr/>
          </p:nvCxnSpPr>
          <p:spPr>
            <a:xfrm>
              <a:off x="3586163" y="5257800"/>
              <a:ext cx="0" cy="52863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/>
            <p:cNvCxnSpPr/>
            <p:nvPr/>
          </p:nvCxnSpPr>
          <p:spPr>
            <a:xfrm>
              <a:off x="4130676" y="5335587"/>
              <a:ext cx="0" cy="4508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/>
            <p:nvPr/>
          </p:nvCxnSpPr>
          <p:spPr>
            <a:xfrm>
              <a:off x="4657726" y="5335587"/>
              <a:ext cx="0" cy="4508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269055004470266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l="795" t="-179" r="203" b="433"/>
          <a:stretch>
            <a:fillRect/>
          </a:stretch>
        </p:blipFill>
        <p:spPr>
          <a:xfrm>
            <a:off x="610870" y="546100"/>
            <a:ext cx="11401425" cy="5619750"/>
          </a:xfrm>
          <a:prstGeom prst="rect">
            <a:avLst/>
          </a:prstGeom>
          <a:solidFill>
            <a:srgbClr val="4874CB"/>
          </a:solidFill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E9CBD6-D201-151D-065F-269FF4B2C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8"/>
            <a:ext cx="12192000" cy="671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9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3142" r="2358" b="16071"/>
          <a:stretch>
            <a:fillRect/>
          </a:stretch>
        </p:blipFill>
        <p:spPr>
          <a:xfrm>
            <a:off x="2189960" y="-609337"/>
            <a:ext cx="7400871" cy="2661657"/>
          </a:xfrm>
          <a:prstGeom prst="rect">
            <a:avLst/>
          </a:prstGeom>
        </p:spPr>
      </p:pic>
      <p:grpSp>
        <p:nvGrpSpPr>
          <p:cNvPr id="175" name="组合 174"/>
          <p:cNvGrpSpPr/>
          <p:nvPr/>
        </p:nvGrpSpPr>
        <p:grpSpPr>
          <a:xfrm>
            <a:off x="913039" y="2295071"/>
            <a:ext cx="10365921" cy="3942443"/>
            <a:chOff x="984250" y="2491954"/>
            <a:chExt cx="9645650" cy="3540546"/>
          </a:xfrm>
        </p:grpSpPr>
        <p:grpSp>
          <p:nvGrpSpPr>
            <p:cNvPr id="7" name="组合 6"/>
            <p:cNvGrpSpPr/>
            <p:nvPr/>
          </p:nvGrpSpPr>
          <p:grpSpPr>
            <a:xfrm>
              <a:off x="984250" y="2927350"/>
              <a:ext cx="9645650" cy="3105150"/>
              <a:chOff x="1295400" y="1695450"/>
              <a:chExt cx="9645650" cy="3105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295400" y="1695450"/>
                <a:ext cx="2476500" cy="3105150"/>
              </a:xfrm>
              <a:prstGeom prst="rect">
                <a:avLst/>
              </a:prstGeom>
              <a:noFill/>
              <a:ln w="22225">
                <a:solidFill>
                  <a:srgbClr val="2E673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924300" y="1695450"/>
                <a:ext cx="7016750" cy="3105150"/>
              </a:xfrm>
              <a:prstGeom prst="rect">
                <a:avLst/>
              </a:prstGeom>
              <a:noFill/>
              <a:ln w="22225">
                <a:solidFill>
                  <a:srgbClr val="2E673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: 圆角 7"/>
            <p:cNvSpPr/>
            <p:nvPr/>
          </p:nvSpPr>
          <p:spPr>
            <a:xfrm>
              <a:off x="4147705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1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314825" y="5027612"/>
              <a:ext cx="530225" cy="158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A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866329" y="5027612"/>
              <a:ext cx="530225" cy="1587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B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488695" y="5027612"/>
              <a:ext cx="530225" cy="158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>
                  <a:solidFill>
                    <a:schemeClr val="tx1"/>
                  </a:solidFill>
                </a:rPr>
                <a:t>CLASS A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429434" y="5027612"/>
              <a:ext cx="530225" cy="1587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CLASS B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502520" y="5426868"/>
              <a:ext cx="952380" cy="16906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502520" y="5746748"/>
              <a:ext cx="952380" cy="16906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234282" y="5027612"/>
              <a:ext cx="1914523" cy="542926"/>
            </a:xfrm>
            <a:prstGeom prst="rect">
              <a:avLst/>
            </a:prstGeom>
            <a:noFill/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311911" y="5268117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65948" y="5264545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2419985" y="5264545"/>
              <a:ext cx="485140" cy="246857"/>
            </a:xfrm>
            <a:prstGeom prst="rect">
              <a:avLst/>
            </a:prstGeom>
            <a:solidFill>
              <a:srgbClr val="ADD398"/>
            </a:solidFill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234282" y="5620544"/>
              <a:ext cx="1914523" cy="266700"/>
            </a:xfrm>
            <a:prstGeom prst="rect">
              <a:avLst/>
            </a:prstGeom>
            <a:noFill/>
            <a:ln>
              <a:solidFill>
                <a:srgbClr val="C1C3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7000875" y="3165475"/>
              <a:ext cx="0" cy="1889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>
            <a:xfrm>
              <a:off x="4491411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4079256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3859785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4298727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4902374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4682903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5121845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/>
            <p:cNvCxnSpPr>
              <a:stCxn id="89" idx="3"/>
              <a:endCxn id="90" idx="7"/>
            </p:cNvCxnSpPr>
            <p:nvPr/>
          </p:nvCxnSpPr>
          <p:spPr>
            <a:xfrm flipH="1">
              <a:off x="4266586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stCxn id="89" idx="5"/>
              <a:endCxn id="93" idx="1"/>
            </p:cNvCxnSpPr>
            <p:nvPr/>
          </p:nvCxnSpPr>
          <p:spPr>
            <a:xfrm>
              <a:off x="4678741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4012587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4261716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5079723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837786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7612715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7200560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6981089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7420031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023678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7804207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243149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/>
            <p:cNvCxnSpPr>
              <a:stCxn id="103" idx="3"/>
              <a:endCxn id="104" idx="7"/>
            </p:cNvCxnSpPr>
            <p:nvPr/>
          </p:nvCxnSpPr>
          <p:spPr>
            <a:xfrm flipH="1">
              <a:off x="7387890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103" idx="5"/>
              <a:endCxn id="107" idx="1"/>
            </p:cNvCxnSpPr>
            <p:nvPr/>
          </p:nvCxnSpPr>
          <p:spPr>
            <a:xfrm>
              <a:off x="7800045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7133891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7383020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8201027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7959090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>
            <a:xfrm>
              <a:off x="9580960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168805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8949334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9388276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9991923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9772452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10211394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连接符 123"/>
            <p:cNvCxnSpPr>
              <a:stCxn id="117" idx="3"/>
              <a:endCxn id="118" idx="7"/>
            </p:cNvCxnSpPr>
            <p:nvPr/>
          </p:nvCxnSpPr>
          <p:spPr>
            <a:xfrm flipH="1">
              <a:off x="9356135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17" idx="5"/>
              <a:endCxn id="121" idx="1"/>
            </p:cNvCxnSpPr>
            <p:nvPr/>
          </p:nvCxnSpPr>
          <p:spPr>
            <a:xfrm>
              <a:off x="9768290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102136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9351265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0169272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H="1">
              <a:off x="9927335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椭圆 130"/>
            <p:cNvSpPr/>
            <p:nvPr/>
          </p:nvSpPr>
          <p:spPr>
            <a:xfrm>
              <a:off x="6038614" y="3825011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5626459" y="4196486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5406988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5845930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6449577" y="4196486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6230106" y="4506049"/>
              <a:ext cx="219471" cy="2151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6669048" y="4506049"/>
              <a:ext cx="219471" cy="2151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连接符 137"/>
            <p:cNvCxnSpPr>
              <a:stCxn id="131" idx="3"/>
              <a:endCxn id="132" idx="7"/>
            </p:cNvCxnSpPr>
            <p:nvPr/>
          </p:nvCxnSpPr>
          <p:spPr>
            <a:xfrm flipH="1">
              <a:off x="5813789" y="4008615"/>
              <a:ext cx="256966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31" idx="5"/>
              <a:endCxn id="135" idx="1"/>
            </p:cNvCxnSpPr>
            <p:nvPr/>
          </p:nvCxnSpPr>
          <p:spPr>
            <a:xfrm>
              <a:off x="6225944" y="4008615"/>
              <a:ext cx="255774" cy="2193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5559790" y="4377060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5808919" y="4378732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6626926" y="4386709"/>
              <a:ext cx="92568" cy="1442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6384989" y="4376427"/>
              <a:ext cx="96729" cy="1488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右中括号 55"/>
            <p:cNvSpPr/>
            <p:nvPr/>
          </p:nvSpPr>
          <p:spPr>
            <a:xfrm rot="16200000">
              <a:off x="7114095" y="833804"/>
              <a:ext cx="57406" cy="5094604"/>
            </a:xfrm>
            <a:prstGeom prst="rightBracket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右中括号 145"/>
            <p:cNvSpPr/>
            <p:nvPr/>
          </p:nvSpPr>
          <p:spPr>
            <a:xfrm rot="5400000">
              <a:off x="7105188" y="2674743"/>
              <a:ext cx="57406" cy="5094604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8" name="直接箭头连接符 147"/>
            <p:cNvCxnSpPr>
              <a:endCxn id="49" idx="0"/>
            </p:cNvCxnSpPr>
            <p:nvPr/>
          </p:nvCxnSpPr>
          <p:spPr>
            <a:xfrm>
              <a:off x="6978710" y="5264545"/>
              <a:ext cx="0" cy="16232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/>
            <p:nvPr/>
          </p:nvCxnSpPr>
          <p:spPr>
            <a:xfrm>
              <a:off x="6978710" y="5595937"/>
              <a:ext cx="0" cy="15081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>
              <a:off x="3460750" y="5696744"/>
              <a:ext cx="17025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/>
            <p:cNvCxnSpPr/>
            <p:nvPr/>
          </p:nvCxnSpPr>
          <p:spPr>
            <a:xfrm>
              <a:off x="3460749" y="3300411"/>
              <a:ext cx="17025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/>
            <p:cNvSpPr txBox="1"/>
            <p:nvPr/>
          </p:nvSpPr>
          <p:spPr>
            <a:xfrm>
              <a:off x="2877677" y="5198289"/>
              <a:ext cx="2642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…</a:t>
              </a:r>
              <a:endParaRPr lang="zh-CN" altLang="en-US" sz="1200" dirty="0"/>
            </a:p>
          </p:txBody>
        </p:sp>
        <p:cxnSp>
          <p:nvCxnSpPr>
            <p:cNvPr id="159" name="直接连接符 158"/>
            <p:cNvCxnSpPr/>
            <p:nvPr/>
          </p:nvCxnSpPr>
          <p:spPr>
            <a:xfrm flipV="1">
              <a:off x="7726047" y="335240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V="1">
              <a:off x="6146049" y="3350991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V="1">
              <a:off x="6123149" y="518636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7752381" y="5186362"/>
              <a:ext cx="0" cy="5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文本框 163"/>
            <p:cNvSpPr txBox="1"/>
            <p:nvPr/>
          </p:nvSpPr>
          <p:spPr>
            <a:xfrm>
              <a:off x="6502520" y="2946977"/>
              <a:ext cx="1052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/>
                <a:t>Training Set</a:t>
              </a:r>
              <a:endParaRPr lang="zh-CN" altLang="en-US" sz="1200" b="1" dirty="0"/>
            </a:p>
          </p:txBody>
        </p:sp>
        <p:sp>
          <p:nvSpPr>
            <p:cNvPr id="165" name="矩形: 圆角 164"/>
            <p:cNvSpPr/>
            <p:nvPr/>
          </p:nvSpPr>
          <p:spPr>
            <a:xfrm>
              <a:off x="5709582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2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/>
          </p:nvSpPr>
          <p:spPr>
            <a:xfrm>
              <a:off x="7293709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3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/>
          </p:nvSpPr>
          <p:spPr>
            <a:xfrm>
              <a:off x="9251928" y="3411220"/>
              <a:ext cx="917344" cy="312420"/>
            </a:xfrm>
            <a:prstGeom prst="roundRect">
              <a:avLst/>
            </a:prstGeom>
            <a:solidFill>
              <a:srgbClr val="9EC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subsample 4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8436603" y="3774776"/>
              <a:ext cx="773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……</a:t>
              </a:r>
              <a:endParaRPr lang="zh-CN" altLang="en-US" sz="2400" dirty="0"/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6168254" y="2502359"/>
              <a:ext cx="1606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Random forest</a:t>
              </a:r>
              <a:endParaRPr lang="zh-CN" altLang="en-US" b="1" dirty="0"/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1403673" y="2491954"/>
              <a:ext cx="1606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/>
                <a:t>Gridsearch</a:t>
              </a:r>
              <a:endParaRPr lang="zh-CN" altLang="en-US" b="1" dirty="0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117631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1</a:t>
              </a:r>
              <a:endParaRPr lang="zh-CN" altLang="en-US" sz="1000" dirty="0"/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5700627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2</a:t>
              </a:r>
              <a:endParaRPr lang="zh-CN" altLang="en-US" sz="1000" dirty="0"/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7287794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3</a:t>
              </a:r>
              <a:endParaRPr lang="zh-CN" altLang="en-US" sz="1000" dirty="0"/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9210554" y="4759682"/>
              <a:ext cx="1005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Decision Tree 4</a:t>
              </a:r>
              <a:endParaRPr lang="zh-CN" altLang="en-US" sz="1000" dirty="0"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5890"/>
            <a:ext cx="9509760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876082719938136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769620"/>
            <a:ext cx="10780395" cy="54889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91418" y="2529522"/>
            <a:ext cx="6009164" cy="12706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表格颜色参考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8975" y="330835"/>
            <a:ext cx="10645140" cy="352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8975" y="4654550"/>
            <a:ext cx="11017885" cy="14795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1925" y="1151890"/>
            <a:ext cx="9267825" cy="450342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7460" y="591820"/>
            <a:ext cx="8937625" cy="322135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8805" y="468630"/>
            <a:ext cx="10871835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6475" y="811530"/>
            <a:ext cx="10417175" cy="2299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6CB467-AB70-8019-1BC7-96C1FD29C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55"/>
            <a:ext cx="12192000" cy="67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0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hmMTQzMzI3ZjI1ZjQwOTBkNWQ1ZGIwNTIwMWJkY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0.xml><?xml version="1.0" encoding="utf-8"?>
<p:tagLst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0.xml><?xml version="1.0" encoding="utf-8"?>
<p:tagLst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0.xml><?xml version="1.0" encoding="utf-8"?>
<p:tagLst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0.xml><?xml version="1.0" encoding="utf-8"?>
<p:tagLst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0.xml><?xml version="1.0" encoding="utf-8"?>
<p:tagLst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0.xml><?xml version="1.0" encoding="utf-8"?>
<p:tagLst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75BD42"/>
      </a:hlink>
      <a:folHlink>
        <a:srgbClr val="1F4E78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620</Words>
  <Application>Microsoft Office PowerPoint</Application>
  <PresentationFormat>宽屏</PresentationFormat>
  <Paragraphs>304</Paragraphs>
  <Slides>89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6" baseType="lpstr">
      <vt:lpstr>Söhne</vt:lpstr>
      <vt:lpstr>等线</vt:lpstr>
      <vt:lpstr>宋体</vt:lpstr>
      <vt:lpstr>Arial</vt:lpstr>
      <vt:lpstr>Calibri</vt:lpstr>
      <vt:lpstr>Cambria Math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吴雪</dc:creator>
  <cp:lastModifiedBy>雪 吴</cp:lastModifiedBy>
  <cp:revision>46</cp:revision>
  <dcterms:created xsi:type="dcterms:W3CDTF">2023-08-09T12:44:00Z</dcterms:created>
  <dcterms:modified xsi:type="dcterms:W3CDTF">2024-01-30T18:23:06Z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2052-12.1.0.16250</vt:lpwstr>
  </property>
</Properties>
</file>